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56" r:id="rId2"/>
    <p:sldId id="257" r:id="rId3"/>
    <p:sldId id="281" r:id="rId4"/>
    <p:sldId id="258" r:id="rId5"/>
    <p:sldId id="259" r:id="rId6"/>
    <p:sldId id="260" r:id="rId7"/>
    <p:sldId id="294" r:id="rId8"/>
    <p:sldId id="295" r:id="rId9"/>
    <p:sldId id="288" r:id="rId10"/>
    <p:sldId id="263" r:id="rId11"/>
    <p:sldId id="264" r:id="rId12"/>
    <p:sldId id="265" r:id="rId13"/>
    <p:sldId id="266" r:id="rId14"/>
    <p:sldId id="296" r:id="rId15"/>
    <p:sldId id="282" r:id="rId16"/>
    <p:sldId id="270" r:id="rId17"/>
    <p:sldId id="297" r:id="rId18"/>
    <p:sldId id="298" r:id="rId19"/>
    <p:sldId id="271" r:id="rId20"/>
    <p:sldId id="283" r:id="rId21"/>
    <p:sldId id="274" r:id="rId22"/>
    <p:sldId id="299" r:id="rId23"/>
    <p:sldId id="300" r:id="rId24"/>
    <p:sldId id="276" r:id="rId25"/>
    <p:sldId id="277" r:id="rId26"/>
    <p:sldId id="301" r:id="rId27"/>
    <p:sldId id="302" r:id="rId28"/>
    <p:sldId id="304" r:id="rId29"/>
    <p:sldId id="305" r:id="rId30"/>
    <p:sldId id="306" r:id="rId31"/>
    <p:sldId id="307" r:id="rId32"/>
    <p:sldId id="308" r:id="rId33"/>
    <p:sldId id="309" r:id="rId34"/>
    <p:sldId id="303" r:id="rId35"/>
    <p:sldId id="275" r:id="rId36"/>
    <p:sldId id="278" r:id="rId37"/>
    <p:sldId id="280" r:id="rId38"/>
    <p:sldId id="284" r:id="rId39"/>
    <p:sldId id="285" r:id="rId40"/>
    <p:sldId id="286" r:id="rId41"/>
    <p:sldId id="287" r:id="rId42"/>
    <p:sldId id="289" r:id="rId43"/>
    <p:sldId id="290" r:id="rId44"/>
    <p:sldId id="291" r:id="rId45"/>
    <p:sldId id="292" r:id="rId46"/>
    <p:sldId id="293" r:id="rId47"/>
    <p:sldId id="310" r:id="rId4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A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982"/>
    <p:restoredTop sz="94640"/>
  </p:normalViewPr>
  <p:slideViewPr>
    <p:cSldViewPr snapToGrid="0" snapToObjects="1">
      <p:cViewPr>
        <p:scale>
          <a:sx n="82" d="100"/>
          <a:sy n="82" d="100"/>
        </p:scale>
        <p:origin x="1696" y="9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438F73-A619-9648-8C66-652E07FFA650}" type="datetimeFigureOut">
              <a:rPr kumimoji="1" lang="ja-JP" altLang="en-US" smtClean="0"/>
              <a:t>2019/3/15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36A78E-0CF9-944F-B8A8-BE232D8E31B6}" type="slidenum">
              <a:rPr kumimoji="1" lang="ja-JP" altLang="en-US" smtClean="0"/>
              <a:t>‹#›</a:t>
            </a:fld>
            <a:endParaRPr kumimoji="1" lang="ja-JP" altLang="en-US"/>
          </a:p>
        </p:txBody>
      </p:sp>
    </p:spTree>
    <p:extLst>
      <p:ext uri="{BB962C8B-B14F-4D97-AF65-F5344CB8AC3E}">
        <p14:creationId xmlns:p14="http://schemas.microsoft.com/office/powerpoint/2010/main" val="322854715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そもそも資料内で指し示す必要があるような資料にすんな</a:t>
            </a:r>
            <a:endParaRPr kumimoji="1" lang="en-US" altLang="ja-JP" dirty="0"/>
          </a:p>
          <a:p>
            <a:r>
              <a:rPr kumimoji="1" lang="ja-JP" altLang="en-US"/>
              <a:t>見て分かる強調をしろ</a:t>
            </a:r>
          </a:p>
        </p:txBody>
      </p:sp>
      <p:sp>
        <p:nvSpPr>
          <p:cNvPr id="4" name="スライド番号プレースホルダー 3"/>
          <p:cNvSpPr>
            <a:spLocks noGrp="1"/>
          </p:cNvSpPr>
          <p:nvPr>
            <p:ph type="sldNum" sz="quarter" idx="5"/>
          </p:nvPr>
        </p:nvSpPr>
        <p:spPr/>
        <p:txBody>
          <a:bodyPr/>
          <a:lstStyle/>
          <a:p>
            <a:fld id="{9A36A78E-0CF9-944F-B8A8-BE232D8E31B6}" type="slidenum">
              <a:rPr kumimoji="1" lang="ja-JP" altLang="en-US" smtClean="0"/>
              <a:t>16</a:t>
            </a:fld>
            <a:endParaRPr kumimoji="1" lang="ja-JP" altLang="en-US"/>
          </a:p>
        </p:txBody>
      </p:sp>
    </p:spTree>
    <p:extLst>
      <p:ext uri="{BB962C8B-B14F-4D97-AF65-F5344CB8AC3E}">
        <p14:creationId xmlns:p14="http://schemas.microsoft.com/office/powerpoint/2010/main" val="80841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そもそも資料内で指し示す必要があるような資料にすんな</a:t>
            </a:r>
            <a:endParaRPr kumimoji="1" lang="en-US" altLang="ja-JP" dirty="0"/>
          </a:p>
          <a:p>
            <a:r>
              <a:rPr kumimoji="1" lang="ja-JP" altLang="en-US"/>
              <a:t>見て分かる強調をしろ</a:t>
            </a:r>
          </a:p>
        </p:txBody>
      </p:sp>
      <p:sp>
        <p:nvSpPr>
          <p:cNvPr id="4" name="スライド番号プレースホルダー 3"/>
          <p:cNvSpPr>
            <a:spLocks noGrp="1"/>
          </p:cNvSpPr>
          <p:nvPr>
            <p:ph type="sldNum" sz="quarter" idx="5"/>
          </p:nvPr>
        </p:nvSpPr>
        <p:spPr/>
        <p:txBody>
          <a:bodyPr/>
          <a:lstStyle/>
          <a:p>
            <a:fld id="{9A36A78E-0CF9-944F-B8A8-BE232D8E31B6}" type="slidenum">
              <a:rPr kumimoji="1" lang="ja-JP" altLang="en-US" smtClean="0"/>
              <a:t>17</a:t>
            </a:fld>
            <a:endParaRPr kumimoji="1" lang="ja-JP" altLang="en-US"/>
          </a:p>
        </p:txBody>
      </p:sp>
    </p:spTree>
    <p:extLst>
      <p:ext uri="{BB962C8B-B14F-4D97-AF65-F5344CB8AC3E}">
        <p14:creationId xmlns:p14="http://schemas.microsoft.com/office/powerpoint/2010/main" val="260218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そもそも資料内で指し示す必要があるような資料にすんな</a:t>
            </a:r>
            <a:endParaRPr kumimoji="1" lang="en-US" altLang="ja-JP" dirty="0"/>
          </a:p>
          <a:p>
            <a:r>
              <a:rPr kumimoji="1" lang="ja-JP" altLang="en-US"/>
              <a:t>見て分かる強調をしろ</a:t>
            </a:r>
          </a:p>
        </p:txBody>
      </p:sp>
      <p:sp>
        <p:nvSpPr>
          <p:cNvPr id="4" name="スライド番号プレースホルダー 3"/>
          <p:cNvSpPr>
            <a:spLocks noGrp="1"/>
          </p:cNvSpPr>
          <p:nvPr>
            <p:ph type="sldNum" sz="quarter" idx="5"/>
          </p:nvPr>
        </p:nvSpPr>
        <p:spPr/>
        <p:txBody>
          <a:bodyPr/>
          <a:lstStyle/>
          <a:p>
            <a:fld id="{9A36A78E-0CF9-944F-B8A8-BE232D8E31B6}" type="slidenum">
              <a:rPr kumimoji="1" lang="ja-JP" altLang="en-US" smtClean="0"/>
              <a:t>18</a:t>
            </a:fld>
            <a:endParaRPr kumimoji="1" lang="ja-JP" altLang="en-US"/>
          </a:p>
        </p:txBody>
      </p:sp>
    </p:spTree>
    <p:extLst>
      <p:ext uri="{BB962C8B-B14F-4D97-AF65-F5344CB8AC3E}">
        <p14:creationId xmlns:p14="http://schemas.microsoft.com/office/powerpoint/2010/main" val="3998983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6125F9-C37C-C34B-A254-1823BB83A956}"/>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47B212F9-C23C-F74D-B3C9-7E916953B4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C0D4C2F-A638-1049-819A-1A7107163867}"/>
              </a:ext>
            </a:extLst>
          </p:cNvPr>
          <p:cNvSpPr>
            <a:spLocks noGrp="1"/>
          </p:cNvSpPr>
          <p:nvPr>
            <p:ph type="dt" sz="half" idx="10"/>
          </p:nvPr>
        </p:nvSpPr>
        <p:spPr/>
        <p:txBody>
          <a:bodyPr/>
          <a:lstStyle/>
          <a:p>
            <a:fld id="{36C31F65-9429-2F43-AA5F-EA5DD29CF545}" type="datetimeFigureOut">
              <a:rPr kumimoji="1" lang="ja-JP" altLang="en-US" smtClean="0"/>
              <a:t>2019/3/15</a:t>
            </a:fld>
            <a:endParaRPr kumimoji="1" lang="ja-JP" altLang="en-US"/>
          </a:p>
        </p:txBody>
      </p:sp>
      <p:sp>
        <p:nvSpPr>
          <p:cNvPr id="5" name="フッター プレースホルダー 4">
            <a:extLst>
              <a:ext uri="{FF2B5EF4-FFF2-40B4-BE49-F238E27FC236}">
                <a16:creationId xmlns:a16="http://schemas.microsoft.com/office/drawing/2014/main" id="{9CD4E20E-B8FE-8D43-81B2-28F37178975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D5C35AD-031B-7344-B9F2-A2229305F404}"/>
              </a:ext>
            </a:extLst>
          </p:cNvPr>
          <p:cNvSpPr>
            <a:spLocks noGrp="1"/>
          </p:cNvSpPr>
          <p:nvPr>
            <p:ph type="sldNum" sz="quarter" idx="12"/>
          </p:nvPr>
        </p:nvSpPr>
        <p:spPr/>
        <p:txBody>
          <a:bodyPr/>
          <a:lstStyle/>
          <a:p>
            <a:fld id="{5AB2FBF4-612D-D14D-8A27-6E3107BBD2B9}" type="slidenum">
              <a:rPr kumimoji="1" lang="ja-JP" altLang="en-US" smtClean="0"/>
              <a:t>‹#›</a:t>
            </a:fld>
            <a:endParaRPr kumimoji="1" lang="ja-JP" altLang="en-US"/>
          </a:p>
        </p:txBody>
      </p:sp>
    </p:spTree>
    <p:extLst>
      <p:ext uri="{BB962C8B-B14F-4D97-AF65-F5344CB8AC3E}">
        <p14:creationId xmlns:p14="http://schemas.microsoft.com/office/powerpoint/2010/main" val="14353439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391909-D83C-134B-A03A-F96138534381}"/>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A6CAD11-056F-7147-8242-378AF2A9FFC6}"/>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8C61BE9-92B2-9343-94E2-861A112F84DD}"/>
              </a:ext>
            </a:extLst>
          </p:cNvPr>
          <p:cNvSpPr>
            <a:spLocks noGrp="1"/>
          </p:cNvSpPr>
          <p:nvPr>
            <p:ph type="dt" sz="half" idx="10"/>
          </p:nvPr>
        </p:nvSpPr>
        <p:spPr/>
        <p:txBody>
          <a:bodyPr/>
          <a:lstStyle/>
          <a:p>
            <a:fld id="{36C31F65-9429-2F43-AA5F-EA5DD29CF545}" type="datetimeFigureOut">
              <a:rPr kumimoji="1" lang="ja-JP" altLang="en-US" smtClean="0"/>
              <a:t>2019/3/15</a:t>
            </a:fld>
            <a:endParaRPr kumimoji="1" lang="ja-JP" altLang="en-US"/>
          </a:p>
        </p:txBody>
      </p:sp>
      <p:sp>
        <p:nvSpPr>
          <p:cNvPr id="5" name="フッター プレースホルダー 4">
            <a:extLst>
              <a:ext uri="{FF2B5EF4-FFF2-40B4-BE49-F238E27FC236}">
                <a16:creationId xmlns:a16="http://schemas.microsoft.com/office/drawing/2014/main" id="{48A53A4E-80E3-6B44-9D94-24000F56949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33989D6-2082-7A4C-9B15-62884EE43ED0}"/>
              </a:ext>
            </a:extLst>
          </p:cNvPr>
          <p:cNvSpPr>
            <a:spLocks noGrp="1"/>
          </p:cNvSpPr>
          <p:nvPr>
            <p:ph type="sldNum" sz="quarter" idx="12"/>
          </p:nvPr>
        </p:nvSpPr>
        <p:spPr/>
        <p:txBody>
          <a:bodyPr/>
          <a:lstStyle/>
          <a:p>
            <a:fld id="{5AB2FBF4-612D-D14D-8A27-6E3107BBD2B9}" type="slidenum">
              <a:rPr kumimoji="1" lang="ja-JP" altLang="en-US" smtClean="0"/>
              <a:t>‹#›</a:t>
            </a:fld>
            <a:endParaRPr kumimoji="1" lang="ja-JP" altLang="en-US"/>
          </a:p>
        </p:txBody>
      </p:sp>
    </p:spTree>
    <p:extLst>
      <p:ext uri="{BB962C8B-B14F-4D97-AF65-F5344CB8AC3E}">
        <p14:creationId xmlns:p14="http://schemas.microsoft.com/office/powerpoint/2010/main" val="4143691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0E12887B-6CE3-E549-9172-2CA32066140B}"/>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F124351-026E-D342-9C53-945D9B7B7804}"/>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B8E25D1-1EC5-F645-8CAB-64C3AFF01E6F}"/>
              </a:ext>
            </a:extLst>
          </p:cNvPr>
          <p:cNvSpPr>
            <a:spLocks noGrp="1"/>
          </p:cNvSpPr>
          <p:nvPr>
            <p:ph type="dt" sz="half" idx="10"/>
          </p:nvPr>
        </p:nvSpPr>
        <p:spPr/>
        <p:txBody>
          <a:bodyPr/>
          <a:lstStyle/>
          <a:p>
            <a:fld id="{36C31F65-9429-2F43-AA5F-EA5DD29CF545}" type="datetimeFigureOut">
              <a:rPr kumimoji="1" lang="ja-JP" altLang="en-US" smtClean="0"/>
              <a:t>2019/3/15</a:t>
            </a:fld>
            <a:endParaRPr kumimoji="1" lang="ja-JP" altLang="en-US"/>
          </a:p>
        </p:txBody>
      </p:sp>
      <p:sp>
        <p:nvSpPr>
          <p:cNvPr id="5" name="フッター プレースホルダー 4">
            <a:extLst>
              <a:ext uri="{FF2B5EF4-FFF2-40B4-BE49-F238E27FC236}">
                <a16:creationId xmlns:a16="http://schemas.microsoft.com/office/drawing/2014/main" id="{9E036934-DAFE-CC4C-B940-195DBF5E0DA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74516FE-FBA5-5B4A-9211-37F61CD5F154}"/>
              </a:ext>
            </a:extLst>
          </p:cNvPr>
          <p:cNvSpPr>
            <a:spLocks noGrp="1"/>
          </p:cNvSpPr>
          <p:nvPr>
            <p:ph type="sldNum" sz="quarter" idx="12"/>
          </p:nvPr>
        </p:nvSpPr>
        <p:spPr/>
        <p:txBody>
          <a:bodyPr/>
          <a:lstStyle/>
          <a:p>
            <a:fld id="{5AB2FBF4-612D-D14D-8A27-6E3107BBD2B9}" type="slidenum">
              <a:rPr kumimoji="1" lang="ja-JP" altLang="en-US" smtClean="0"/>
              <a:t>‹#›</a:t>
            </a:fld>
            <a:endParaRPr kumimoji="1" lang="ja-JP" altLang="en-US"/>
          </a:p>
        </p:txBody>
      </p:sp>
    </p:spTree>
    <p:extLst>
      <p:ext uri="{BB962C8B-B14F-4D97-AF65-F5344CB8AC3E}">
        <p14:creationId xmlns:p14="http://schemas.microsoft.com/office/powerpoint/2010/main" val="3197655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EE7A97-F364-264E-9570-66D91949CE1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410E156-220C-B843-9A10-57D5D458D2E2}"/>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22C8A38-3397-8C4B-9A6D-7B4C68A8E8D8}"/>
              </a:ext>
            </a:extLst>
          </p:cNvPr>
          <p:cNvSpPr>
            <a:spLocks noGrp="1"/>
          </p:cNvSpPr>
          <p:nvPr>
            <p:ph type="dt" sz="half" idx="10"/>
          </p:nvPr>
        </p:nvSpPr>
        <p:spPr/>
        <p:txBody>
          <a:bodyPr/>
          <a:lstStyle/>
          <a:p>
            <a:fld id="{36C31F65-9429-2F43-AA5F-EA5DD29CF545}" type="datetimeFigureOut">
              <a:rPr kumimoji="1" lang="ja-JP" altLang="en-US" smtClean="0"/>
              <a:t>2019/3/15</a:t>
            </a:fld>
            <a:endParaRPr kumimoji="1" lang="ja-JP" altLang="en-US"/>
          </a:p>
        </p:txBody>
      </p:sp>
      <p:sp>
        <p:nvSpPr>
          <p:cNvPr id="5" name="フッター プレースホルダー 4">
            <a:extLst>
              <a:ext uri="{FF2B5EF4-FFF2-40B4-BE49-F238E27FC236}">
                <a16:creationId xmlns:a16="http://schemas.microsoft.com/office/drawing/2014/main" id="{9F1AA85F-63F7-5D44-B1BD-ED9620DBFA4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F0FA7D8-DDCD-E14B-8AC6-CFE74F4E2E7E}"/>
              </a:ext>
            </a:extLst>
          </p:cNvPr>
          <p:cNvSpPr>
            <a:spLocks noGrp="1"/>
          </p:cNvSpPr>
          <p:nvPr>
            <p:ph type="sldNum" sz="quarter" idx="12"/>
          </p:nvPr>
        </p:nvSpPr>
        <p:spPr/>
        <p:txBody>
          <a:bodyPr/>
          <a:lstStyle/>
          <a:p>
            <a:fld id="{5AB2FBF4-612D-D14D-8A27-6E3107BBD2B9}" type="slidenum">
              <a:rPr kumimoji="1" lang="ja-JP" altLang="en-US" smtClean="0"/>
              <a:t>‹#›</a:t>
            </a:fld>
            <a:endParaRPr kumimoji="1" lang="ja-JP" altLang="en-US"/>
          </a:p>
        </p:txBody>
      </p:sp>
    </p:spTree>
    <p:extLst>
      <p:ext uri="{BB962C8B-B14F-4D97-AF65-F5344CB8AC3E}">
        <p14:creationId xmlns:p14="http://schemas.microsoft.com/office/powerpoint/2010/main" val="1302442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B7FC26-17BF-2544-BE00-3908CA89D4F7}"/>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4EA5EE3-C330-2143-8BD3-C0BFCAEAB5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0AA5680-EA22-8944-A02E-704CCB2347BB}"/>
              </a:ext>
            </a:extLst>
          </p:cNvPr>
          <p:cNvSpPr>
            <a:spLocks noGrp="1"/>
          </p:cNvSpPr>
          <p:nvPr>
            <p:ph type="dt" sz="half" idx="10"/>
          </p:nvPr>
        </p:nvSpPr>
        <p:spPr/>
        <p:txBody>
          <a:bodyPr/>
          <a:lstStyle/>
          <a:p>
            <a:fld id="{36C31F65-9429-2F43-AA5F-EA5DD29CF545}" type="datetimeFigureOut">
              <a:rPr kumimoji="1" lang="ja-JP" altLang="en-US" smtClean="0"/>
              <a:t>2019/3/15</a:t>
            </a:fld>
            <a:endParaRPr kumimoji="1" lang="ja-JP" altLang="en-US"/>
          </a:p>
        </p:txBody>
      </p:sp>
      <p:sp>
        <p:nvSpPr>
          <p:cNvPr id="5" name="フッター プレースホルダー 4">
            <a:extLst>
              <a:ext uri="{FF2B5EF4-FFF2-40B4-BE49-F238E27FC236}">
                <a16:creationId xmlns:a16="http://schemas.microsoft.com/office/drawing/2014/main" id="{12ACFC69-D49E-B04A-88EA-130DF611575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1DA60F4-F4A1-7C46-95B4-DED2D48CA2EB}"/>
              </a:ext>
            </a:extLst>
          </p:cNvPr>
          <p:cNvSpPr>
            <a:spLocks noGrp="1"/>
          </p:cNvSpPr>
          <p:nvPr>
            <p:ph type="sldNum" sz="quarter" idx="12"/>
          </p:nvPr>
        </p:nvSpPr>
        <p:spPr/>
        <p:txBody>
          <a:bodyPr/>
          <a:lstStyle/>
          <a:p>
            <a:fld id="{5AB2FBF4-612D-D14D-8A27-6E3107BBD2B9}" type="slidenum">
              <a:rPr kumimoji="1" lang="ja-JP" altLang="en-US" smtClean="0"/>
              <a:t>‹#›</a:t>
            </a:fld>
            <a:endParaRPr kumimoji="1" lang="ja-JP" altLang="en-US"/>
          </a:p>
        </p:txBody>
      </p:sp>
    </p:spTree>
    <p:extLst>
      <p:ext uri="{BB962C8B-B14F-4D97-AF65-F5344CB8AC3E}">
        <p14:creationId xmlns:p14="http://schemas.microsoft.com/office/powerpoint/2010/main" val="849741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01FD1D-5702-F34D-AB42-FD1459D63611}"/>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1911F6D-8110-594A-97CC-69D7417427F9}"/>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E36427A-538F-EC49-ACE6-115A4A353B27}"/>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4A616864-CA87-7D4B-8C3C-4650649CD66D}"/>
              </a:ext>
            </a:extLst>
          </p:cNvPr>
          <p:cNvSpPr>
            <a:spLocks noGrp="1"/>
          </p:cNvSpPr>
          <p:nvPr>
            <p:ph type="dt" sz="half" idx="10"/>
          </p:nvPr>
        </p:nvSpPr>
        <p:spPr/>
        <p:txBody>
          <a:bodyPr/>
          <a:lstStyle/>
          <a:p>
            <a:fld id="{36C31F65-9429-2F43-AA5F-EA5DD29CF545}" type="datetimeFigureOut">
              <a:rPr kumimoji="1" lang="ja-JP" altLang="en-US" smtClean="0"/>
              <a:t>2019/3/15</a:t>
            </a:fld>
            <a:endParaRPr kumimoji="1" lang="ja-JP" altLang="en-US"/>
          </a:p>
        </p:txBody>
      </p:sp>
      <p:sp>
        <p:nvSpPr>
          <p:cNvPr id="6" name="フッター プレースホルダー 5">
            <a:extLst>
              <a:ext uri="{FF2B5EF4-FFF2-40B4-BE49-F238E27FC236}">
                <a16:creationId xmlns:a16="http://schemas.microsoft.com/office/drawing/2014/main" id="{99CA88EE-B0F4-A74E-A332-BF4F00D2789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0E9E9B5-7F9C-F442-B1AD-D07C55D82249}"/>
              </a:ext>
            </a:extLst>
          </p:cNvPr>
          <p:cNvSpPr>
            <a:spLocks noGrp="1"/>
          </p:cNvSpPr>
          <p:nvPr>
            <p:ph type="sldNum" sz="quarter" idx="12"/>
          </p:nvPr>
        </p:nvSpPr>
        <p:spPr/>
        <p:txBody>
          <a:bodyPr/>
          <a:lstStyle/>
          <a:p>
            <a:fld id="{5AB2FBF4-612D-D14D-8A27-6E3107BBD2B9}" type="slidenum">
              <a:rPr kumimoji="1" lang="ja-JP" altLang="en-US" smtClean="0"/>
              <a:t>‹#›</a:t>
            </a:fld>
            <a:endParaRPr kumimoji="1" lang="ja-JP" altLang="en-US"/>
          </a:p>
        </p:txBody>
      </p:sp>
    </p:spTree>
    <p:extLst>
      <p:ext uri="{BB962C8B-B14F-4D97-AF65-F5344CB8AC3E}">
        <p14:creationId xmlns:p14="http://schemas.microsoft.com/office/powerpoint/2010/main" val="4278572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40BF6E-6584-AE47-B93F-E033A0C4E213}"/>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D1607D7-F66F-6745-9BCC-AD18A2A334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CB36C7E-4EAA-9C46-ABDF-B676ACA5434F}"/>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6D281F33-42E1-4B47-BCE5-EB191DBD3A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3A948E2-96C5-4F48-B082-595814D19B94}"/>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4EA5E4B2-7D96-2341-AF33-B60A250F91DC}"/>
              </a:ext>
            </a:extLst>
          </p:cNvPr>
          <p:cNvSpPr>
            <a:spLocks noGrp="1"/>
          </p:cNvSpPr>
          <p:nvPr>
            <p:ph type="dt" sz="half" idx="10"/>
          </p:nvPr>
        </p:nvSpPr>
        <p:spPr/>
        <p:txBody>
          <a:bodyPr/>
          <a:lstStyle/>
          <a:p>
            <a:fld id="{36C31F65-9429-2F43-AA5F-EA5DD29CF545}" type="datetimeFigureOut">
              <a:rPr kumimoji="1" lang="ja-JP" altLang="en-US" smtClean="0"/>
              <a:t>2019/3/15</a:t>
            </a:fld>
            <a:endParaRPr kumimoji="1" lang="ja-JP" altLang="en-US"/>
          </a:p>
        </p:txBody>
      </p:sp>
      <p:sp>
        <p:nvSpPr>
          <p:cNvPr id="8" name="フッター プレースホルダー 7">
            <a:extLst>
              <a:ext uri="{FF2B5EF4-FFF2-40B4-BE49-F238E27FC236}">
                <a16:creationId xmlns:a16="http://schemas.microsoft.com/office/drawing/2014/main" id="{2E7B9C0D-20CF-6040-9902-941389837A81}"/>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FD1BCBA4-FC25-3948-84D6-1789E9350032}"/>
              </a:ext>
            </a:extLst>
          </p:cNvPr>
          <p:cNvSpPr>
            <a:spLocks noGrp="1"/>
          </p:cNvSpPr>
          <p:nvPr>
            <p:ph type="sldNum" sz="quarter" idx="12"/>
          </p:nvPr>
        </p:nvSpPr>
        <p:spPr/>
        <p:txBody>
          <a:bodyPr/>
          <a:lstStyle/>
          <a:p>
            <a:fld id="{5AB2FBF4-612D-D14D-8A27-6E3107BBD2B9}" type="slidenum">
              <a:rPr kumimoji="1" lang="ja-JP" altLang="en-US" smtClean="0"/>
              <a:t>‹#›</a:t>
            </a:fld>
            <a:endParaRPr kumimoji="1" lang="ja-JP" altLang="en-US"/>
          </a:p>
        </p:txBody>
      </p:sp>
    </p:spTree>
    <p:extLst>
      <p:ext uri="{BB962C8B-B14F-4D97-AF65-F5344CB8AC3E}">
        <p14:creationId xmlns:p14="http://schemas.microsoft.com/office/powerpoint/2010/main" val="2464720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7CB064-AB31-8C49-BFB5-CCE48F6C3110}"/>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E4E6483B-6645-9840-B0B0-631CF9D712D9}"/>
              </a:ext>
            </a:extLst>
          </p:cNvPr>
          <p:cNvSpPr>
            <a:spLocks noGrp="1"/>
          </p:cNvSpPr>
          <p:nvPr>
            <p:ph type="dt" sz="half" idx="10"/>
          </p:nvPr>
        </p:nvSpPr>
        <p:spPr/>
        <p:txBody>
          <a:bodyPr/>
          <a:lstStyle/>
          <a:p>
            <a:fld id="{36C31F65-9429-2F43-AA5F-EA5DD29CF545}" type="datetimeFigureOut">
              <a:rPr kumimoji="1" lang="ja-JP" altLang="en-US" smtClean="0"/>
              <a:t>2019/3/15</a:t>
            </a:fld>
            <a:endParaRPr kumimoji="1" lang="ja-JP" altLang="en-US"/>
          </a:p>
        </p:txBody>
      </p:sp>
      <p:sp>
        <p:nvSpPr>
          <p:cNvPr id="4" name="フッター プレースホルダー 3">
            <a:extLst>
              <a:ext uri="{FF2B5EF4-FFF2-40B4-BE49-F238E27FC236}">
                <a16:creationId xmlns:a16="http://schemas.microsoft.com/office/drawing/2014/main" id="{C6ED590B-617A-414C-9B82-FF00FDF6122B}"/>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E162A76-9803-5247-8CA5-4CAD7BC95080}"/>
              </a:ext>
            </a:extLst>
          </p:cNvPr>
          <p:cNvSpPr>
            <a:spLocks noGrp="1"/>
          </p:cNvSpPr>
          <p:nvPr>
            <p:ph type="sldNum" sz="quarter" idx="12"/>
          </p:nvPr>
        </p:nvSpPr>
        <p:spPr/>
        <p:txBody>
          <a:bodyPr/>
          <a:lstStyle/>
          <a:p>
            <a:fld id="{5AB2FBF4-612D-D14D-8A27-6E3107BBD2B9}" type="slidenum">
              <a:rPr kumimoji="1" lang="ja-JP" altLang="en-US" smtClean="0"/>
              <a:t>‹#›</a:t>
            </a:fld>
            <a:endParaRPr kumimoji="1" lang="ja-JP" altLang="en-US"/>
          </a:p>
        </p:txBody>
      </p:sp>
    </p:spTree>
    <p:extLst>
      <p:ext uri="{BB962C8B-B14F-4D97-AF65-F5344CB8AC3E}">
        <p14:creationId xmlns:p14="http://schemas.microsoft.com/office/powerpoint/2010/main" val="3024099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EFCC6246-8EA4-B74A-8641-0917A63104EE}"/>
              </a:ext>
            </a:extLst>
          </p:cNvPr>
          <p:cNvSpPr>
            <a:spLocks noGrp="1"/>
          </p:cNvSpPr>
          <p:nvPr>
            <p:ph type="dt" sz="half" idx="10"/>
          </p:nvPr>
        </p:nvSpPr>
        <p:spPr/>
        <p:txBody>
          <a:bodyPr/>
          <a:lstStyle/>
          <a:p>
            <a:fld id="{36C31F65-9429-2F43-AA5F-EA5DD29CF545}" type="datetimeFigureOut">
              <a:rPr kumimoji="1" lang="ja-JP" altLang="en-US" smtClean="0"/>
              <a:t>2019/3/15</a:t>
            </a:fld>
            <a:endParaRPr kumimoji="1" lang="ja-JP" altLang="en-US"/>
          </a:p>
        </p:txBody>
      </p:sp>
      <p:sp>
        <p:nvSpPr>
          <p:cNvPr id="3" name="フッター プレースホルダー 2">
            <a:extLst>
              <a:ext uri="{FF2B5EF4-FFF2-40B4-BE49-F238E27FC236}">
                <a16:creationId xmlns:a16="http://schemas.microsoft.com/office/drawing/2014/main" id="{704D3B2D-D187-1145-87E8-39F0F520F228}"/>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DA588578-0626-304A-A518-518F50B7246C}"/>
              </a:ext>
            </a:extLst>
          </p:cNvPr>
          <p:cNvSpPr>
            <a:spLocks noGrp="1"/>
          </p:cNvSpPr>
          <p:nvPr>
            <p:ph type="sldNum" sz="quarter" idx="12"/>
          </p:nvPr>
        </p:nvSpPr>
        <p:spPr/>
        <p:txBody>
          <a:bodyPr/>
          <a:lstStyle/>
          <a:p>
            <a:fld id="{5AB2FBF4-612D-D14D-8A27-6E3107BBD2B9}" type="slidenum">
              <a:rPr kumimoji="1" lang="ja-JP" altLang="en-US" smtClean="0"/>
              <a:t>‹#›</a:t>
            </a:fld>
            <a:endParaRPr kumimoji="1" lang="ja-JP" altLang="en-US"/>
          </a:p>
        </p:txBody>
      </p:sp>
    </p:spTree>
    <p:extLst>
      <p:ext uri="{BB962C8B-B14F-4D97-AF65-F5344CB8AC3E}">
        <p14:creationId xmlns:p14="http://schemas.microsoft.com/office/powerpoint/2010/main" val="3007459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EA7439-F8FB-C845-A25F-8883B03DC35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64005B7-DD45-DA46-B715-DDB45C6707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0D065FF9-D881-9D40-8E4D-5B9E36D2AF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E27B6E6-2C6F-7D49-A72B-13AD1475560F}"/>
              </a:ext>
            </a:extLst>
          </p:cNvPr>
          <p:cNvSpPr>
            <a:spLocks noGrp="1"/>
          </p:cNvSpPr>
          <p:nvPr>
            <p:ph type="dt" sz="half" idx="10"/>
          </p:nvPr>
        </p:nvSpPr>
        <p:spPr/>
        <p:txBody>
          <a:bodyPr/>
          <a:lstStyle/>
          <a:p>
            <a:fld id="{36C31F65-9429-2F43-AA5F-EA5DD29CF545}" type="datetimeFigureOut">
              <a:rPr kumimoji="1" lang="ja-JP" altLang="en-US" smtClean="0"/>
              <a:t>2019/3/15</a:t>
            </a:fld>
            <a:endParaRPr kumimoji="1" lang="ja-JP" altLang="en-US"/>
          </a:p>
        </p:txBody>
      </p:sp>
      <p:sp>
        <p:nvSpPr>
          <p:cNvPr id="6" name="フッター プレースホルダー 5">
            <a:extLst>
              <a:ext uri="{FF2B5EF4-FFF2-40B4-BE49-F238E27FC236}">
                <a16:creationId xmlns:a16="http://schemas.microsoft.com/office/drawing/2014/main" id="{16FFE54A-19B4-B545-9D73-91CE0515FD8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8044D9D-3D7F-C34B-8023-408480B8C62C}"/>
              </a:ext>
            </a:extLst>
          </p:cNvPr>
          <p:cNvSpPr>
            <a:spLocks noGrp="1"/>
          </p:cNvSpPr>
          <p:nvPr>
            <p:ph type="sldNum" sz="quarter" idx="12"/>
          </p:nvPr>
        </p:nvSpPr>
        <p:spPr/>
        <p:txBody>
          <a:bodyPr/>
          <a:lstStyle/>
          <a:p>
            <a:fld id="{5AB2FBF4-612D-D14D-8A27-6E3107BBD2B9}" type="slidenum">
              <a:rPr kumimoji="1" lang="ja-JP" altLang="en-US" smtClean="0"/>
              <a:t>‹#›</a:t>
            </a:fld>
            <a:endParaRPr kumimoji="1" lang="ja-JP" altLang="en-US"/>
          </a:p>
        </p:txBody>
      </p:sp>
    </p:spTree>
    <p:extLst>
      <p:ext uri="{BB962C8B-B14F-4D97-AF65-F5344CB8AC3E}">
        <p14:creationId xmlns:p14="http://schemas.microsoft.com/office/powerpoint/2010/main" val="742071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4AEF26-C546-2F42-BBEC-664223CC9A2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4A334687-38DF-2341-B4A1-88FE691FD4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9B2FE9E0-9C75-1942-9585-5D1BC63B5D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C37B09B-ED6F-CB44-8A00-C80A3D842193}"/>
              </a:ext>
            </a:extLst>
          </p:cNvPr>
          <p:cNvSpPr>
            <a:spLocks noGrp="1"/>
          </p:cNvSpPr>
          <p:nvPr>
            <p:ph type="dt" sz="half" idx="10"/>
          </p:nvPr>
        </p:nvSpPr>
        <p:spPr/>
        <p:txBody>
          <a:bodyPr/>
          <a:lstStyle/>
          <a:p>
            <a:fld id="{36C31F65-9429-2F43-AA5F-EA5DD29CF545}" type="datetimeFigureOut">
              <a:rPr kumimoji="1" lang="ja-JP" altLang="en-US" smtClean="0"/>
              <a:t>2019/3/15</a:t>
            </a:fld>
            <a:endParaRPr kumimoji="1" lang="ja-JP" altLang="en-US"/>
          </a:p>
        </p:txBody>
      </p:sp>
      <p:sp>
        <p:nvSpPr>
          <p:cNvPr id="6" name="フッター プレースホルダー 5">
            <a:extLst>
              <a:ext uri="{FF2B5EF4-FFF2-40B4-BE49-F238E27FC236}">
                <a16:creationId xmlns:a16="http://schemas.microsoft.com/office/drawing/2014/main" id="{F97401F6-8A9C-7A48-9D6E-932A6D1EB4F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5347CA2-72EE-524F-8C14-60B6808D335F}"/>
              </a:ext>
            </a:extLst>
          </p:cNvPr>
          <p:cNvSpPr>
            <a:spLocks noGrp="1"/>
          </p:cNvSpPr>
          <p:nvPr>
            <p:ph type="sldNum" sz="quarter" idx="12"/>
          </p:nvPr>
        </p:nvSpPr>
        <p:spPr/>
        <p:txBody>
          <a:bodyPr/>
          <a:lstStyle/>
          <a:p>
            <a:fld id="{5AB2FBF4-612D-D14D-8A27-6E3107BBD2B9}" type="slidenum">
              <a:rPr kumimoji="1" lang="ja-JP" altLang="en-US" smtClean="0"/>
              <a:t>‹#›</a:t>
            </a:fld>
            <a:endParaRPr kumimoji="1" lang="ja-JP" altLang="en-US"/>
          </a:p>
        </p:txBody>
      </p:sp>
    </p:spTree>
    <p:extLst>
      <p:ext uri="{BB962C8B-B14F-4D97-AF65-F5344CB8AC3E}">
        <p14:creationId xmlns:p14="http://schemas.microsoft.com/office/powerpoint/2010/main" val="3223371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B5AA468-1F5B-CD41-B350-AE6C8CFA74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D20C98C-D173-6E4D-8A18-B172B19A82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4" name="日付プレースホルダー 3">
            <a:extLst>
              <a:ext uri="{FF2B5EF4-FFF2-40B4-BE49-F238E27FC236}">
                <a16:creationId xmlns:a16="http://schemas.microsoft.com/office/drawing/2014/main" id="{978DAD8F-72D8-8A44-9EAC-735E2B6061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Cica" panose="020B0409020203020207" pitchFamily="49" charset="-128"/>
                <a:ea typeface="Cica" panose="020B0409020203020207" pitchFamily="49" charset="-128"/>
              </a:defRPr>
            </a:lvl1pPr>
          </a:lstStyle>
          <a:p>
            <a:fld id="{36C31F65-9429-2F43-AA5F-EA5DD29CF545}" type="datetimeFigureOut">
              <a:rPr lang="ja-JP" altLang="en-US" smtClean="0"/>
              <a:pPr/>
              <a:t>2019/3/15</a:t>
            </a:fld>
            <a:endParaRPr lang="ja-JP" altLang="en-US"/>
          </a:p>
        </p:txBody>
      </p:sp>
      <p:sp>
        <p:nvSpPr>
          <p:cNvPr id="5" name="フッター プレースホルダー 4">
            <a:extLst>
              <a:ext uri="{FF2B5EF4-FFF2-40B4-BE49-F238E27FC236}">
                <a16:creationId xmlns:a16="http://schemas.microsoft.com/office/drawing/2014/main" id="{F6A86390-2FDD-DA4B-96F8-FE7F2D2AA8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Cica" panose="020B0409020203020207" pitchFamily="49" charset="-128"/>
                <a:ea typeface="Cica" panose="020B0409020203020207" pitchFamily="49" charset="-128"/>
              </a:defRPr>
            </a:lvl1pPr>
          </a:lstStyle>
          <a:p>
            <a:endParaRPr lang="ja-JP" altLang="en-US"/>
          </a:p>
        </p:txBody>
      </p:sp>
      <p:sp>
        <p:nvSpPr>
          <p:cNvPr id="6" name="スライド番号プレースホルダー 5">
            <a:extLst>
              <a:ext uri="{FF2B5EF4-FFF2-40B4-BE49-F238E27FC236}">
                <a16:creationId xmlns:a16="http://schemas.microsoft.com/office/drawing/2014/main" id="{4E513176-1DEE-2C40-B6EB-28D3EA4821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Cica" panose="020B0409020203020207" pitchFamily="49" charset="-128"/>
                <a:ea typeface="Cica" panose="020B0409020203020207" pitchFamily="49" charset="-128"/>
              </a:defRPr>
            </a:lvl1pPr>
          </a:lstStyle>
          <a:p>
            <a:fld id="{5AB2FBF4-612D-D14D-8A27-6E3107BBD2B9}" type="slidenum">
              <a:rPr lang="ja-JP" altLang="en-US" smtClean="0"/>
              <a:pPr/>
              <a:t>‹#›</a:t>
            </a:fld>
            <a:endParaRPr lang="ja-JP" altLang="en-US"/>
          </a:p>
        </p:txBody>
      </p:sp>
      <p:pic>
        <p:nvPicPr>
          <p:cNvPr id="7" name="図 6">
            <a:extLst>
              <a:ext uri="{FF2B5EF4-FFF2-40B4-BE49-F238E27FC236}">
                <a16:creationId xmlns:a16="http://schemas.microsoft.com/office/drawing/2014/main" id="{3860F648-758D-7C43-86BC-676473AE839A}"/>
              </a:ext>
            </a:extLst>
          </p:cNvPr>
          <p:cNvPicPr>
            <a:picLocks noChangeAspect="1"/>
          </p:cNvPicPr>
          <p:nvPr userDrawn="1"/>
        </p:nvPicPr>
        <p:blipFill>
          <a:blip r:embed="rId13"/>
          <a:stretch>
            <a:fillRect/>
          </a:stretch>
        </p:blipFill>
        <p:spPr>
          <a:xfrm>
            <a:off x="8282152" y="-141889"/>
            <a:ext cx="3784600" cy="1125152"/>
          </a:xfrm>
          <a:prstGeom prst="rect">
            <a:avLst/>
          </a:prstGeom>
        </p:spPr>
      </p:pic>
    </p:spTree>
    <p:extLst>
      <p:ext uri="{BB962C8B-B14F-4D97-AF65-F5344CB8AC3E}">
        <p14:creationId xmlns:p14="http://schemas.microsoft.com/office/powerpoint/2010/main" val="26209766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b="1" kern="1200">
          <a:solidFill>
            <a:schemeClr val="tx1"/>
          </a:solidFill>
          <a:latin typeface="HannariMincho" panose="02000600000000000000" pitchFamily="2" charset="-128"/>
          <a:ea typeface="HannariMincho" panose="02000600000000000000" pitchFamily="2"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ica" panose="020B0409020203020207" pitchFamily="49" charset="-128"/>
          <a:ea typeface="Cica" panose="020B0409020203020207" pitchFamily="49"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ica" panose="020B0409020203020207" pitchFamily="49" charset="-128"/>
          <a:ea typeface="Cica" panose="020B0409020203020207" pitchFamily="49"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ica" panose="020B0409020203020207" pitchFamily="49" charset="-128"/>
          <a:ea typeface="Cica" panose="020B0409020203020207" pitchFamily="49"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ica" panose="020B0409020203020207" pitchFamily="49" charset="-128"/>
          <a:ea typeface="Cica" panose="020B0409020203020207" pitchFamily="49"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ica" panose="020B0409020203020207" pitchFamily="49" charset="-128"/>
          <a:ea typeface="Cica" panose="020B0409020203020207" pitchFamily="49"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D3DA4A-D992-0344-A5AD-F0BC298BC6DF}"/>
              </a:ext>
            </a:extLst>
          </p:cNvPr>
          <p:cNvSpPr>
            <a:spLocks noGrp="1"/>
          </p:cNvSpPr>
          <p:nvPr>
            <p:ph type="ctrTitle"/>
          </p:nvPr>
        </p:nvSpPr>
        <p:spPr/>
        <p:txBody>
          <a:bodyPr>
            <a:normAutofit/>
          </a:bodyPr>
          <a:lstStyle/>
          <a:p>
            <a:r>
              <a:rPr kumimoji="1" lang="ja-JP" altLang="en-US" sz="5400">
                <a:latin typeface="Ro Nikkatsu Sei Kai Std L" panose="03000300000000000000" pitchFamily="66" charset="-128"/>
                <a:ea typeface="Ro Nikkatsu Sei Kai Std L" panose="03000300000000000000" pitchFamily="66" charset="-128"/>
              </a:rPr>
              <a:t>それっぽいプレゼンの仕方</a:t>
            </a:r>
          </a:p>
        </p:txBody>
      </p:sp>
      <p:sp>
        <p:nvSpPr>
          <p:cNvPr id="3" name="字幕 2">
            <a:extLst>
              <a:ext uri="{FF2B5EF4-FFF2-40B4-BE49-F238E27FC236}">
                <a16:creationId xmlns:a16="http://schemas.microsoft.com/office/drawing/2014/main" id="{6E4EE7D5-64C6-4C4B-A7B8-5CAB083B00A5}"/>
              </a:ext>
            </a:extLst>
          </p:cNvPr>
          <p:cNvSpPr>
            <a:spLocks noGrp="1"/>
          </p:cNvSpPr>
          <p:nvPr>
            <p:ph type="subTitle" idx="1"/>
          </p:nvPr>
        </p:nvSpPr>
        <p:spPr/>
        <p:txBody>
          <a:bodyPr>
            <a:normAutofit/>
          </a:bodyPr>
          <a:lstStyle/>
          <a:p>
            <a:r>
              <a:rPr lang="ja-JP" altLang="en-US" sz="4400"/>
              <a:t>てるふの</a:t>
            </a:r>
            <a:r>
              <a:rPr kumimoji="1" lang="en-US" altLang="ja-JP" sz="4400" dirty="0"/>
              <a:t>(10</a:t>
            </a:r>
            <a:r>
              <a:rPr kumimoji="1" lang="ja-JP" altLang="en-US" sz="4400"/>
              <a:t>分</a:t>
            </a:r>
            <a:r>
              <a:rPr kumimoji="1" lang="en-US" altLang="ja-JP" sz="4400" dirty="0"/>
              <a:t>)</a:t>
            </a:r>
            <a:endParaRPr kumimoji="1" lang="ja-JP" altLang="en-US" sz="4400"/>
          </a:p>
        </p:txBody>
      </p:sp>
    </p:spTree>
    <p:extLst>
      <p:ext uri="{BB962C8B-B14F-4D97-AF65-F5344CB8AC3E}">
        <p14:creationId xmlns:p14="http://schemas.microsoft.com/office/powerpoint/2010/main" val="2092603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D39EA5-BA12-924F-A1AE-6C0A45FDDA75}"/>
              </a:ext>
            </a:extLst>
          </p:cNvPr>
          <p:cNvSpPr>
            <a:spLocks noGrp="1"/>
          </p:cNvSpPr>
          <p:nvPr>
            <p:ph type="title"/>
          </p:nvPr>
        </p:nvSpPr>
        <p:spPr/>
        <p:txBody>
          <a:bodyPr/>
          <a:lstStyle/>
          <a:p>
            <a:r>
              <a:rPr lang="ja-JP" altLang="en-US"/>
              <a:t>それっぽい</a:t>
            </a:r>
            <a:r>
              <a:rPr lang="ja-JP" altLang="en-US" b="1">
                <a:solidFill>
                  <a:srgbClr val="1DA2F2"/>
                </a:solidFill>
              </a:rPr>
              <a:t>服装</a:t>
            </a:r>
            <a:endParaRPr lang="en-US" altLang="ja-JP" b="1" dirty="0">
              <a:solidFill>
                <a:srgbClr val="1DA2F2"/>
              </a:solidFill>
            </a:endParaRPr>
          </a:p>
        </p:txBody>
      </p:sp>
      <p:sp>
        <p:nvSpPr>
          <p:cNvPr id="3" name="コンテンツ プレースホルダー 2">
            <a:extLst>
              <a:ext uri="{FF2B5EF4-FFF2-40B4-BE49-F238E27FC236}">
                <a16:creationId xmlns:a16="http://schemas.microsoft.com/office/drawing/2014/main" id="{5F9C5B53-97AF-E14B-A42D-5333478B098D}"/>
              </a:ext>
            </a:extLst>
          </p:cNvPr>
          <p:cNvSpPr>
            <a:spLocks noGrp="1"/>
          </p:cNvSpPr>
          <p:nvPr>
            <p:ph idx="1"/>
          </p:nvPr>
        </p:nvSpPr>
        <p:spPr/>
        <p:txBody>
          <a:bodyPr>
            <a:normAutofit/>
          </a:bodyPr>
          <a:lstStyle/>
          <a:p>
            <a:pPr marL="0" indent="0">
              <a:buNone/>
            </a:pPr>
            <a:r>
              <a:rPr kumimoji="1" lang="ja-JP" altLang="en-US" sz="8000"/>
              <a:t>シャツとネクタイは</a:t>
            </a:r>
            <a:br>
              <a:rPr kumimoji="1" lang="en-US" altLang="ja-JP" sz="8000" dirty="0"/>
            </a:br>
            <a:r>
              <a:rPr kumimoji="1" lang="ja-JP" altLang="en-US" sz="8000"/>
              <a:t>スーツに合ったやつを</a:t>
            </a:r>
            <a:endParaRPr kumimoji="1" lang="en-US" altLang="ja-JP" sz="8000" dirty="0"/>
          </a:p>
        </p:txBody>
      </p:sp>
      <p:sp>
        <p:nvSpPr>
          <p:cNvPr id="4" name="テキスト ボックス 3">
            <a:extLst>
              <a:ext uri="{FF2B5EF4-FFF2-40B4-BE49-F238E27FC236}">
                <a16:creationId xmlns:a16="http://schemas.microsoft.com/office/drawing/2014/main" id="{FE3D8700-1665-FC44-8DC7-E2B811A629AE}"/>
              </a:ext>
            </a:extLst>
          </p:cNvPr>
          <p:cNvSpPr txBox="1"/>
          <p:nvPr/>
        </p:nvSpPr>
        <p:spPr>
          <a:xfrm>
            <a:off x="2328529" y="5188689"/>
            <a:ext cx="9417963" cy="646331"/>
          </a:xfrm>
          <a:prstGeom prst="rect">
            <a:avLst/>
          </a:prstGeom>
          <a:noFill/>
        </p:spPr>
        <p:txBody>
          <a:bodyPr wrap="none" rtlCol="0">
            <a:spAutoFit/>
          </a:bodyPr>
          <a:lstStyle/>
          <a:p>
            <a:r>
              <a:rPr kumimoji="1" lang="ja-JP" altLang="en-US" sz="3600"/>
              <a:t>ネクタイの色で印象操作できるから重要だぞ</a:t>
            </a:r>
          </a:p>
        </p:txBody>
      </p:sp>
    </p:spTree>
    <p:extLst>
      <p:ext uri="{BB962C8B-B14F-4D97-AF65-F5344CB8AC3E}">
        <p14:creationId xmlns:p14="http://schemas.microsoft.com/office/powerpoint/2010/main" val="3811068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D39EA5-BA12-924F-A1AE-6C0A45FDDA75}"/>
              </a:ext>
            </a:extLst>
          </p:cNvPr>
          <p:cNvSpPr>
            <a:spLocks noGrp="1"/>
          </p:cNvSpPr>
          <p:nvPr>
            <p:ph type="title"/>
          </p:nvPr>
        </p:nvSpPr>
        <p:spPr/>
        <p:txBody>
          <a:bodyPr/>
          <a:lstStyle/>
          <a:p>
            <a:r>
              <a:rPr lang="ja-JP" altLang="en-US"/>
              <a:t>それっぽい</a:t>
            </a:r>
            <a:r>
              <a:rPr lang="ja-JP" altLang="en-US" b="1">
                <a:solidFill>
                  <a:srgbClr val="1DA2F2"/>
                </a:solidFill>
              </a:rPr>
              <a:t>服装</a:t>
            </a:r>
            <a:endParaRPr lang="en-US" altLang="ja-JP" b="1" dirty="0">
              <a:solidFill>
                <a:srgbClr val="1DA2F2"/>
              </a:solidFill>
            </a:endParaRPr>
          </a:p>
        </p:txBody>
      </p:sp>
      <p:sp>
        <p:nvSpPr>
          <p:cNvPr id="3" name="コンテンツ プレースホルダー 2">
            <a:extLst>
              <a:ext uri="{FF2B5EF4-FFF2-40B4-BE49-F238E27FC236}">
                <a16:creationId xmlns:a16="http://schemas.microsoft.com/office/drawing/2014/main" id="{5F9C5B53-97AF-E14B-A42D-5333478B098D}"/>
              </a:ext>
            </a:extLst>
          </p:cNvPr>
          <p:cNvSpPr>
            <a:spLocks noGrp="1"/>
          </p:cNvSpPr>
          <p:nvPr>
            <p:ph idx="1"/>
          </p:nvPr>
        </p:nvSpPr>
        <p:spPr/>
        <p:txBody>
          <a:bodyPr>
            <a:normAutofit/>
          </a:bodyPr>
          <a:lstStyle/>
          <a:p>
            <a:pPr marL="0" indent="0">
              <a:buNone/>
            </a:pPr>
            <a:r>
              <a:rPr kumimoji="1" lang="ja-JP" altLang="en-US" sz="8000"/>
              <a:t>ネクタイは結び方が</a:t>
            </a:r>
            <a:endParaRPr kumimoji="1" lang="en-US" altLang="ja-JP" sz="8000" dirty="0"/>
          </a:p>
          <a:p>
            <a:pPr marL="0" indent="0">
              <a:buNone/>
            </a:pPr>
            <a:r>
              <a:rPr lang="ja-JP" altLang="en-US" sz="8000"/>
              <a:t>いろいろあるから</a:t>
            </a:r>
            <a:endParaRPr lang="en-US" altLang="ja-JP" sz="8000" dirty="0"/>
          </a:p>
          <a:p>
            <a:pPr marL="0" indent="0">
              <a:buNone/>
            </a:pPr>
            <a:r>
              <a:rPr kumimoji="1" lang="ja-JP" altLang="en-US" sz="8000"/>
              <a:t>ググれ</a:t>
            </a:r>
            <a:endParaRPr kumimoji="1" lang="en-US" altLang="ja-JP" sz="8000" dirty="0"/>
          </a:p>
        </p:txBody>
      </p:sp>
      <p:sp>
        <p:nvSpPr>
          <p:cNvPr id="4" name="テキスト ボックス 3">
            <a:extLst>
              <a:ext uri="{FF2B5EF4-FFF2-40B4-BE49-F238E27FC236}">
                <a16:creationId xmlns:a16="http://schemas.microsoft.com/office/drawing/2014/main" id="{4659A5D3-F77A-2D46-A3AE-873B3AF1650F}"/>
              </a:ext>
            </a:extLst>
          </p:cNvPr>
          <p:cNvSpPr txBox="1"/>
          <p:nvPr/>
        </p:nvSpPr>
        <p:spPr>
          <a:xfrm>
            <a:off x="5783044" y="5969655"/>
            <a:ext cx="5570756" cy="523220"/>
          </a:xfrm>
          <a:prstGeom prst="rect">
            <a:avLst/>
          </a:prstGeom>
          <a:noFill/>
        </p:spPr>
        <p:txBody>
          <a:bodyPr wrap="none" rtlCol="0">
            <a:spAutoFit/>
          </a:bodyPr>
          <a:lstStyle/>
          <a:p>
            <a:r>
              <a:rPr kumimoji="1" lang="ja-JP" altLang="en-US" sz="2800"/>
              <a:t>私はセミウィンザーノットです。</a:t>
            </a:r>
          </a:p>
        </p:txBody>
      </p:sp>
    </p:spTree>
    <p:extLst>
      <p:ext uri="{BB962C8B-B14F-4D97-AF65-F5344CB8AC3E}">
        <p14:creationId xmlns:p14="http://schemas.microsoft.com/office/powerpoint/2010/main" val="3227360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D39EA5-BA12-924F-A1AE-6C0A45FDDA75}"/>
              </a:ext>
            </a:extLst>
          </p:cNvPr>
          <p:cNvSpPr>
            <a:spLocks noGrp="1"/>
          </p:cNvSpPr>
          <p:nvPr>
            <p:ph type="title"/>
          </p:nvPr>
        </p:nvSpPr>
        <p:spPr/>
        <p:txBody>
          <a:bodyPr/>
          <a:lstStyle/>
          <a:p>
            <a:r>
              <a:rPr lang="ja-JP" altLang="en-US"/>
              <a:t>それっぽい</a:t>
            </a:r>
            <a:r>
              <a:rPr lang="ja-JP" altLang="en-US">
                <a:solidFill>
                  <a:srgbClr val="1DA2F2"/>
                </a:solidFill>
              </a:rPr>
              <a:t>態度</a:t>
            </a:r>
            <a:endParaRPr lang="en-US" altLang="ja-JP" b="1" dirty="0">
              <a:solidFill>
                <a:srgbClr val="1DA2F2"/>
              </a:solidFill>
            </a:endParaRPr>
          </a:p>
        </p:txBody>
      </p:sp>
      <p:sp>
        <p:nvSpPr>
          <p:cNvPr id="3" name="コンテンツ プレースホルダー 2">
            <a:extLst>
              <a:ext uri="{FF2B5EF4-FFF2-40B4-BE49-F238E27FC236}">
                <a16:creationId xmlns:a16="http://schemas.microsoft.com/office/drawing/2014/main" id="{5F9C5B53-97AF-E14B-A42D-5333478B098D}"/>
              </a:ext>
            </a:extLst>
          </p:cNvPr>
          <p:cNvSpPr>
            <a:spLocks noGrp="1"/>
          </p:cNvSpPr>
          <p:nvPr>
            <p:ph idx="1"/>
          </p:nvPr>
        </p:nvSpPr>
        <p:spPr/>
        <p:txBody>
          <a:bodyPr>
            <a:normAutofit/>
          </a:bodyPr>
          <a:lstStyle/>
          <a:p>
            <a:pPr marL="0" indent="0">
              <a:buNone/>
            </a:pPr>
            <a:r>
              <a:rPr kumimoji="1" lang="ja-JP" altLang="en-US" sz="9600"/>
              <a:t>“緊張してます”</a:t>
            </a:r>
            <a:endParaRPr kumimoji="1" lang="en-US" altLang="ja-JP" sz="9600" dirty="0"/>
          </a:p>
          <a:p>
            <a:pPr marL="0" indent="0">
              <a:buNone/>
            </a:pPr>
            <a:r>
              <a:rPr lang="ja-JP" altLang="en-US" sz="9600"/>
              <a:t>みたいな座り方</a:t>
            </a:r>
            <a:br>
              <a:rPr lang="en-US" altLang="ja-JP" sz="9600" dirty="0"/>
            </a:br>
            <a:r>
              <a:rPr lang="ja-JP" altLang="en-US" sz="9600"/>
              <a:t>やめんか？</a:t>
            </a:r>
            <a:endParaRPr kumimoji="1" lang="en-US" altLang="ja-JP" sz="9600" dirty="0"/>
          </a:p>
        </p:txBody>
      </p:sp>
    </p:spTree>
    <p:extLst>
      <p:ext uri="{BB962C8B-B14F-4D97-AF65-F5344CB8AC3E}">
        <p14:creationId xmlns:p14="http://schemas.microsoft.com/office/powerpoint/2010/main" val="628044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D39EA5-BA12-924F-A1AE-6C0A45FDDA75}"/>
              </a:ext>
            </a:extLst>
          </p:cNvPr>
          <p:cNvSpPr>
            <a:spLocks noGrp="1"/>
          </p:cNvSpPr>
          <p:nvPr>
            <p:ph type="title"/>
          </p:nvPr>
        </p:nvSpPr>
        <p:spPr/>
        <p:txBody>
          <a:bodyPr/>
          <a:lstStyle/>
          <a:p>
            <a:r>
              <a:rPr lang="ja-JP" altLang="en-US"/>
              <a:t>それっぽい</a:t>
            </a:r>
            <a:r>
              <a:rPr lang="ja-JP" altLang="en-US">
                <a:solidFill>
                  <a:srgbClr val="1DA2F2"/>
                </a:solidFill>
              </a:rPr>
              <a:t>態度</a:t>
            </a:r>
            <a:endParaRPr lang="en-US" altLang="ja-JP" b="1" dirty="0">
              <a:solidFill>
                <a:srgbClr val="1DA2F2"/>
              </a:solidFill>
            </a:endParaRPr>
          </a:p>
        </p:txBody>
      </p:sp>
      <p:sp>
        <p:nvSpPr>
          <p:cNvPr id="3" name="コンテンツ プレースホルダー 2">
            <a:extLst>
              <a:ext uri="{FF2B5EF4-FFF2-40B4-BE49-F238E27FC236}">
                <a16:creationId xmlns:a16="http://schemas.microsoft.com/office/drawing/2014/main" id="{5F9C5B53-97AF-E14B-A42D-5333478B098D}"/>
              </a:ext>
            </a:extLst>
          </p:cNvPr>
          <p:cNvSpPr>
            <a:spLocks noGrp="1"/>
          </p:cNvSpPr>
          <p:nvPr>
            <p:ph idx="1"/>
          </p:nvPr>
        </p:nvSpPr>
        <p:spPr/>
        <p:txBody>
          <a:bodyPr>
            <a:normAutofit/>
          </a:bodyPr>
          <a:lstStyle/>
          <a:p>
            <a:pPr marL="0" indent="0">
              <a:buNone/>
            </a:pPr>
            <a:r>
              <a:rPr kumimoji="1" lang="ja-JP" altLang="en-US" sz="6000"/>
              <a:t>どうしても無理なら</a:t>
            </a:r>
            <a:endParaRPr kumimoji="1" lang="en-US" altLang="ja-JP" sz="6000" dirty="0"/>
          </a:p>
          <a:p>
            <a:pPr marL="0" indent="0">
              <a:buNone/>
            </a:pPr>
            <a:r>
              <a:rPr lang="ja-JP" altLang="en-US" sz="6000"/>
              <a:t>足を組んで座るだけで変わる</a:t>
            </a:r>
            <a:endParaRPr lang="en-US" altLang="ja-JP" sz="6000" dirty="0"/>
          </a:p>
        </p:txBody>
      </p:sp>
    </p:spTree>
    <p:extLst>
      <p:ext uri="{BB962C8B-B14F-4D97-AF65-F5344CB8AC3E}">
        <p14:creationId xmlns:p14="http://schemas.microsoft.com/office/powerpoint/2010/main" val="2834607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D39EA5-BA12-924F-A1AE-6C0A45FDDA75}"/>
              </a:ext>
            </a:extLst>
          </p:cNvPr>
          <p:cNvSpPr>
            <a:spLocks noGrp="1"/>
          </p:cNvSpPr>
          <p:nvPr>
            <p:ph type="title"/>
          </p:nvPr>
        </p:nvSpPr>
        <p:spPr/>
        <p:txBody>
          <a:bodyPr/>
          <a:lstStyle/>
          <a:p>
            <a:r>
              <a:rPr lang="ja-JP" altLang="en-US"/>
              <a:t>それっぽい</a:t>
            </a:r>
            <a:r>
              <a:rPr lang="ja-JP" altLang="en-US">
                <a:solidFill>
                  <a:srgbClr val="1DA2F2"/>
                </a:solidFill>
              </a:rPr>
              <a:t>態度</a:t>
            </a:r>
            <a:endParaRPr lang="en-US" altLang="ja-JP" b="1" dirty="0">
              <a:solidFill>
                <a:srgbClr val="1DA2F2"/>
              </a:solidFill>
            </a:endParaRPr>
          </a:p>
        </p:txBody>
      </p:sp>
      <p:sp>
        <p:nvSpPr>
          <p:cNvPr id="3" name="コンテンツ プレースホルダー 2">
            <a:extLst>
              <a:ext uri="{FF2B5EF4-FFF2-40B4-BE49-F238E27FC236}">
                <a16:creationId xmlns:a16="http://schemas.microsoft.com/office/drawing/2014/main" id="{5F9C5B53-97AF-E14B-A42D-5333478B098D}"/>
              </a:ext>
            </a:extLst>
          </p:cNvPr>
          <p:cNvSpPr>
            <a:spLocks noGrp="1"/>
          </p:cNvSpPr>
          <p:nvPr>
            <p:ph idx="1"/>
          </p:nvPr>
        </p:nvSpPr>
        <p:spPr/>
        <p:txBody>
          <a:bodyPr>
            <a:normAutofit/>
          </a:bodyPr>
          <a:lstStyle/>
          <a:p>
            <a:pPr marL="0" indent="0">
              <a:buNone/>
            </a:pPr>
            <a:r>
              <a:rPr kumimoji="1" lang="ja-JP" altLang="en-US" sz="9600"/>
              <a:t>行儀が悪いとかは今どうでもいい</a:t>
            </a:r>
            <a:endParaRPr kumimoji="1" lang="en-US" altLang="ja-JP" sz="16600" dirty="0"/>
          </a:p>
        </p:txBody>
      </p:sp>
    </p:spTree>
    <p:extLst>
      <p:ext uri="{BB962C8B-B14F-4D97-AF65-F5344CB8AC3E}">
        <p14:creationId xmlns:p14="http://schemas.microsoft.com/office/powerpoint/2010/main" val="16726145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D39EA5-BA12-924F-A1AE-6C0A45FDDA75}"/>
              </a:ext>
            </a:extLst>
          </p:cNvPr>
          <p:cNvSpPr>
            <a:spLocks noGrp="1"/>
          </p:cNvSpPr>
          <p:nvPr>
            <p:ph type="title"/>
          </p:nvPr>
        </p:nvSpPr>
        <p:spPr/>
        <p:txBody>
          <a:bodyPr/>
          <a:lstStyle/>
          <a:p>
            <a:r>
              <a:rPr kumimoji="1" lang="ja-JP" altLang="en-US">
                <a:latin typeface="Ro Nikkatsu Sei Kai Std L" panose="03000300000000000000" pitchFamily="66" charset="-128"/>
                <a:ea typeface="Ro Nikkatsu Sei Kai Std L" panose="03000300000000000000" pitchFamily="66" charset="-128"/>
              </a:rPr>
              <a:t>それっぽい</a:t>
            </a:r>
            <a:r>
              <a:rPr kumimoji="1" lang="ja-JP" altLang="en-US"/>
              <a:t>プレゼンをするには</a:t>
            </a:r>
          </a:p>
        </p:txBody>
      </p:sp>
      <p:sp>
        <p:nvSpPr>
          <p:cNvPr id="3" name="コンテンツ プレースホルダー 2">
            <a:extLst>
              <a:ext uri="{FF2B5EF4-FFF2-40B4-BE49-F238E27FC236}">
                <a16:creationId xmlns:a16="http://schemas.microsoft.com/office/drawing/2014/main" id="{5F9C5B53-97AF-E14B-A42D-5333478B098D}"/>
              </a:ext>
            </a:extLst>
          </p:cNvPr>
          <p:cNvSpPr>
            <a:spLocks noGrp="1"/>
          </p:cNvSpPr>
          <p:nvPr>
            <p:ph idx="1"/>
          </p:nvPr>
        </p:nvSpPr>
        <p:spPr/>
        <p:txBody>
          <a:bodyPr>
            <a:normAutofit/>
          </a:bodyPr>
          <a:lstStyle/>
          <a:p>
            <a:r>
              <a:rPr lang="ja-JP" altLang="en-US" sz="4400">
                <a:latin typeface="Ro Nikkatsu Sei Kai Std L" panose="03000300000000000000" pitchFamily="66" charset="-128"/>
                <a:ea typeface="Ro Nikkatsu Sei Kai Std L" panose="03000300000000000000" pitchFamily="66" charset="-128"/>
              </a:rPr>
              <a:t>それっぽい</a:t>
            </a:r>
            <a:r>
              <a:rPr lang="ja-JP" altLang="en-US" sz="4400" b="1">
                <a:solidFill>
                  <a:srgbClr val="1DA2F2"/>
                </a:solidFill>
              </a:rPr>
              <a:t>服装</a:t>
            </a:r>
            <a:r>
              <a:rPr lang="ja-JP" altLang="en-US" sz="4400"/>
              <a:t>と</a:t>
            </a:r>
            <a:r>
              <a:rPr lang="ja-JP" altLang="en-US" sz="4400" b="1">
                <a:solidFill>
                  <a:srgbClr val="1DA2F2"/>
                </a:solidFill>
              </a:rPr>
              <a:t>態度</a:t>
            </a:r>
            <a:endParaRPr lang="en-US" altLang="ja-JP" sz="4400" b="1" dirty="0">
              <a:solidFill>
                <a:srgbClr val="1DA2F2"/>
              </a:solidFill>
            </a:endParaRPr>
          </a:p>
          <a:p>
            <a:r>
              <a:rPr kumimoji="1" lang="ja-JP" altLang="en-US" sz="6600">
                <a:latin typeface="Ro Nikkatsu Sei Kai Std L" panose="03000300000000000000" pitchFamily="66" charset="-128"/>
                <a:ea typeface="Ro Nikkatsu Sei Kai Std L" panose="03000300000000000000" pitchFamily="66" charset="-128"/>
              </a:rPr>
              <a:t>それっぽい</a:t>
            </a:r>
            <a:r>
              <a:rPr kumimoji="1" lang="ja-JP" altLang="en-US" sz="6600" b="1">
                <a:solidFill>
                  <a:srgbClr val="1DA2F2"/>
                </a:solidFill>
              </a:rPr>
              <a:t>小道具</a:t>
            </a:r>
            <a:endParaRPr kumimoji="1" lang="en-US" altLang="ja-JP" sz="6600" b="1" dirty="0">
              <a:solidFill>
                <a:srgbClr val="1DA2F2"/>
              </a:solidFill>
            </a:endParaRPr>
          </a:p>
          <a:p>
            <a:r>
              <a:rPr lang="ja-JP" altLang="en-US" sz="4400">
                <a:latin typeface="Ro Nikkatsu Sei Kai Std L" panose="03000300000000000000" pitchFamily="66" charset="-128"/>
                <a:ea typeface="Ro Nikkatsu Sei Kai Std L" panose="03000300000000000000" pitchFamily="66" charset="-128"/>
              </a:rPr>
              <a:t>それっぽい</a:t>
            </a:r>
            <a:r>
              <a:rPr lang="ja-JP" altLang="en-US" sz="4400" b="1">
                <a:solidFill>
                  <a:srgbClr val="1DA2F2"/>
                </a:solidFill>
              </a:rPr>
              <a:t>資料</a:t>
            </a:r>
            <a:endParaRPr lang="en-US" altLang="ja-JP" sz="4400" b="1" dirty="0">
              <a:solidFill>
                <a:srgbClr val="1DA2F2"/>
              </a:solidFill>
            </a:endParaRPr>
          </a:p>
          <a:p>
            <a:r>
              <a:rPr kumimoji="1" lang="ja-JP" altLang="en-US" sz="4400">
                <a:latin typeface="Ro Nikkatsu Sei Kai Std L" panose="03000300000000000000" pitchFamily="66" charset="-128"/>
                <a:ea typeface="Ro Nikkatsu Sei Kai Std L" panose="03000300000000000000" pitchFamily="66" charset="-128"/>
              </a:rPr>
              <a:t>それっぽい</a:t>
            </a:r>
            <a:r>
              <a:rPr kumimoji="1" lang="ja-JP" altLang="en-US" sz="4400" b="1">
                <a:solidFill>
                  <a:srgbClr val="1DA2F2"/>
                </a:solidFill>
              </a:rPr>
              <a:t>話し方</a:t>
            </a:r>
            <a:endParaRPr kumimoji="1" lang="en-US" altLang="ja-JP" sz="4400" b="1" dirty="0">
              <a:solidFill>
                <a:srgbClr val="1DA2F2"/>
              </a:solidFill>
            </a:endParaRPr>
          </a:p>
          <a:p>
            <a:r>
              <a:rPr lang="ja-JP" altLang="en-US" sz="4400">
                <a:latin typeface="Ro Nikkatsu Sei Kai Std L" panose="03000300000000000000" pitchFamily="66" charset="-128"/>
                <a:ea typeface="Ro Nikkatsu Sei Kai Std L" panose="03000300000000000000" pitchFamily="66" charset="-128"/>
              </a:rPr>
              <a:t>それっぽい</a:t>
            </a:r>
            <a:r>
              <a:rPr lang="ja-JP" altLang="en-US" sz="4400" b="1">
                <a:solidFill>
                  <a:srgbClr val="1DA2F2"/>
                </a:solidFill>
              </a:rPr>
              <a:t>立ち振舞</a:t>
            </a:r>
            <a:endParaRPr kumimoji="1" lang="ja-JP" altLang="en-US" sz="4400" b="1">
              <a:solidFill>
                <a:srgbClr val="1DA2F2"/>
              </a:solidFill>
            </a:endParaRPr>
          </a:p>
        </p:txBody>
      </p:sp>
    </p:spTree>
    <p:extLst>
      <p:ext uri="{BB962C8B-B14F-4D97-AF65-F5344CB8AC3E}">
        <p14:creationId xmlns:p14="http://schemas.microsoft.com/office/powerpoint/2010/main" val="3690418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D39EA5-BA12-924F-A1AE-6C0A45FDDA75}"/>
              </a:ext>
            </a:extLst>
          </p:cNvPr>
          <p:cNvSpPr>
            <a:spLocks noGrp="1"/>
          </p:cNvSpPr>
          <p:nvPr>
            <p:ph type="title"/>
          </p:nvPr>
        </p:nvSpPr>
        <p:spPr/>
        <p:txBody>
          <a:bodyPr/>
          <a:lstStyle/>
          <a:p>
            <a:r>
              <a:rPr lang="ja-JP" altLang="en-US"/>
              <a:t>それっぽい</a:t>
            </a:r>
            <a:r>
              <a:rPr lang="ja-JP" altLang="en-US">
                <a:solidFill>
                  <a:srgbClr val="1DA2F2"/>
                </a:solidFill>
              </a:rPr>
              <a:t>小道具</a:t>
            </a:r>
            <a:endParaRPr lang="en-US" altLang="ja-JP" b="1" dirty="0">
              <a:solidFill>
                <a:srgbClr val="1DA2F2"/>
              </a:solidFill>
            </a:endParaRPr>
          </a:p>
        </p:txBody>
      </p:sp>
      <p:sp>
        <p:nvSpPr>
          <p:cNvPr id="3" name="コンテンツ プレースホルダー 2">
            <a:extLst>
              <a:ext uri="{FF2B5EF4-FFF2-40B4-BE49-F238E27FC236}">
                <a16:creationId xmlns:a16="http://schemas.microsoft.com/office/drawing/2014/main" id="{5F9C5B53-97AF-E14B-A42D-5333478B098D}"/>
              </a:ext>
            </a:extLst>
          </p:cNvPr>
          <p:cNvSpPr>
            <a:spLocks noGrp="1"/>
          </p:cNvSpPr>
          <p:nvPr>
            <p:ph idx="1"/>
          </p:nvPr>
        </p:nvSpPr>
        <p:spPr/>
        <p:txBody>
          <a:bodyPr>
            <a:normAutofit/>
          </a:bodyPr>
          <a:lstStyle/>
          <a:p>
            <a:pPr marL="0" indent="0">
              <a:buNone/>
            </a:pPr>
            <a:r>
              <a:rPr kumimoji="1" lang="ja-JP" altLang="en-US" sz="8800"/>
              <a:t>レーザーポインターはダサい</a:t>
            </a:r>
            <a:endParaRPr kumimoji="1" lang="ja-JP" altLang="en-US" sz="6600"/>
          </a:p>
        </p:txBody>
      </p:sp>
    </p:spTree>
    <p:extLst>
      <p:ext uri="{BB962C8B-B14F-4D97-AF65-F5344CB8AC3E}">
        <p14:creationId xmlns:p14="http://schemas.microsoft.com/office/powerpoint/2010/main" val="3272683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D39EA5-BA12-924F-A1AE-6C0A45FDDA75}"/>
              </a:ext>
            </a:extLst>
          </p:cNvPr>
          <p:cNvSpPr>
            <a:spLocks noGrp="1"/>
          </p:cNvSpPr>
          <p:nvPr>
            <p:ph type="title"/>
          </p:nvPr>
        </p:nvSpPr>
        <p:spPr/>
        <p:txBody>
          <a:bodyPr/>
          <a:lstStyle/>
          <a:p>
            <a:r>
              <a:rPr lang="ja-JP" altLang="en-US"/>
              <a:t>それっぽい</a:t>
            </a:r>
            <a:r>
              <a:rPr lang="ja-JP" altLang="en-US">
                <a:solidFill>
                  <a:srgbClr val="1DA2F2"/>
                </a:solidFill>
              </a:rPr>
              <a:t>小道具</a:t>
            </a:r>
            <a:endParaRPr lang="en-US" altLang="ja-JP" b="1" dirty="0">
              <a:solidFill>
                <a:srgbClr val="1DA2F2"/>
              </a:solidFill>
            </a:endParaRPr>
          </a:p>
        </p:txBody>
      </p:sp>
      <p:sp>
        <p:nvSpPr>
          <p:cNvPr id="3" name="コンテンツ プレースホルダー 2">
            <a:extLst>
              <a:ext uri="{FF2B5EF4-FFF2-40B4-BE49-F238E27FC236}">
                <a16:creationId xmlns:a16="http://schemas.microsoft.com/office/drawing/2014/main" id="{5F9C5B53-97AF-E14B-A42D-5333478B098D}"/>
              </a:ext>
            </a:extLst>
          </p:cNvPr>
          <p:cNvSpPr>
            <a:spLocks noGrp="1"/>
          </p:cNvSpPr>
          <p:nvPr>
            <p:ph idx="1"/>
          </p:nvPr>
        </p:nvSpPr>
        <p:spPr/>
        <p:txBody>
          <a:bodyPr>
            <a:normAutofit/>
          </a:bodyPr>
          <a:lstStyle/>
          <a:p>
            <a:pPr marL="0" indent="0">
              <a:buNone/>
            </a:pPr>
            <a:r>
              <a:rPr lang="ja-JP" altLang="en-US" sz="11500"/>
              <a:t>指し棒もダサい</a:t>
            </a:r>
            <a:endParaRPr lang="en-US" altLang="ja-JP" sz="11500" dirty="0"/>
          </a:p>
        </p:txBody>
      </p:sp>
    </p:spTree>
    <p:extLst>
      <p:ext uri="{BB962C8B-B14F-4D97-AF65-F5344CB8AC3E}">
        <p14:creationId xmlns:p14="http://schemas.microsoft.com/office/powerpoint/2010/main" val="1598693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D39EA5-BA12-924F-A1AE-6C0A45FDDA75}"/>
              </a:ext>
            </a:extLst>
          </p:cNvPr>
          <p:cNvSpPr>
            <a:spLocks noGrp="1"/>
          </p:cNvSpPr>
          <p:nvPr>
            <p:ph type="title"/>
          </p:nvPr>
        </p:nvSpPr>
        <p:spPr/>
        <p:txBody>
          <a:bodyPr/>
          <a:lstStyle/>
          <a:p>
            <a:r>
              <a:rPr lang="ja-JP" altLang="en-US"/>
              <a:t>それっぽい</a:t>
            </a:r>
            <a:r>
              <a:rPr lang="ja-JP" altLang="en-US">
                <a:solidFill>
                  <a:srgbClr val="1DA2F2"/>
                </a:solidFill>
              </a:rPr>
              <a:t>小道具</a:t>
            </a:r>
            <a:endParaRPr lang="en-US" altLang="ja-JP" b="1" dirty="0">
              <a:solidFill>
                <a:srgbClr val="1DA2F2"/>
              </a:solidFill>
            </a:endParaRPr>
          </a:p>
        </p:txBody>
      </p:sp>
      <p:sp>
        <p:nvSpPr>
          <p:cNvPr id="3" name="コンテンツ プレースホルダー 2">
            <a:extLst>
              <a:ext uri="{FF2B5EF4-FFF2-40B4-BE49-F238E27FC236}">
                <a16:creationId xmlns:a16="http://schemas.microsoft.com/office/drawing/2014/main" id="{5F9C5B53-97AF-E14B-A42D-5333478B098D}"/>
              </a:ext>
            </a:extLst>
          </p:cNvPr>
          <p:cNvSpPr>
            <a:spLocks noGrp="1"/>
          </p:cNvSpPr>
          <p:nvPr>
            <p:ph idx="1"/>
          </p:nvPr>
        </p:nvSpPr>
        <p:spPr/>
        <p:txBody>
          <a:bodyPr>
            <a:normAutofit/>
          </a:bodyPr>
          <a:lstStyle/>
          <a:p>
            <a:pPr marL="0" indent="0">
              <a:buNone/>
            </a:pPr>
            <a:r>
              <a:rPr lang="ja-JP" altLang="en-US" sz="9600"/>
              <a:t>持ってる側の手が緊張してる</a:t>
            </a:r>
            <a:endParaRPr lang="en-US" altLang="ja-JP" sz="9600" dirty="0"/>
          </a:p>
          <a:p>
            <a:pPr marL="0" indent="0">
              <a:buNone/>
            </a:pPr>
            <a:endParaRPr kumimoji="1" lang="ja-JP" altLang="en-US" sz="9600"/>
          </a:p>
        </p:txBody>
      </p:sp>
    </p:spTree>
    <p:extLst>
      <p:ext uri="{BB962C8B-B14F-4D97-AF65-F5344CB8AC3E}">
        <p14:creationId xmlns:p14="http://schemas.microsoft.com/office/powerpoint/2010/main" val="476574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D39EA5-BA12-924F-A1AE-6C0A45FDDA75}"/>
              </a:ext>
            </a:extLst>
          </p:cNvPr>
          <p:cNvSpPr>
            <a:spLocks noGrp="1"/>
          </p:cNvSpPr>
          <p:nvPr>
            <p:ph type="title"/>
          </p:nvPr>
        </p:nvSpPr>
        <p:spPr/>
        <p:txBody>
          <a:bodyPr/>
          <a:lstStyle/>
          <a:p>
            <a:r>
              <a:rPr lang="ja-JP" altLang="en-US"/>
              <a:t>それっぽい</a:t>
            </a:r>
            <a:r>
              <a:rPr lang="ja-JP" altLang="en-US">
                <a:solidFill>
                  <a:srgbClr val="1DA2F2"/>
                </a:solidFill>
              </a:rPr>
              <a:t>小道具</a:t>
            </a:r>
            <a:endParaRPr lang="en-US" altLang="ja-JP" b="1" dirty="0">
              <a:solidFill>
                <a:srgbClr val="1DA2F2"/>
              </a:solidFill>
            </a:endParaRPr>
          </a:p>
        </p:txBody>
      </p:sp>
      <p:sp>
        <p:nvSpPr>
          <p:cNvPr id="3" name="コンテンツ プレースホルダー 2">
            <a:extLst>
              <a:ext uri="{FF2B5EF4-FFF2-40B4-BE49-F238E27FC236}">
                <a16:creationId xmlns:a16="http://schemas.microsoft.com/office/drawing/2014/main" id="{5F9C5B53-97AF-E14B-A42D-5333478B098D}"/>
              </a:ext>
            </a:extLst>
          </p:cNvPr>
          <p:cNvSpPr>
            <a:spLocks noGrp="1"/>
          </p:cNvSpPr>
          <p:nvPr>
            <p:ph idx="1"/>
          </p:nvPr>
        </p:nvSpPr>
        <p:spPr/>
        <p:txBody>
          <a:bodyPr>
            <a:normAutofit/>
          </a:bodyPr>
          <a:lstStyle/>
          <a:p>
            <a:pPr marL="0" indent="0">
              <a:buNone/>
            </a:pPr>
            <a:r>
              <a:rPr kumimoji="1" lang="en-US" altLang="ja-JP" sz="5400" dirty="0"/>
              <a:t>A4</a:t>
            </a:r>
            <a:r>
              <a:rPr kumimoji="1" lang="ja-JP" altLang="en-US" sz="5400"/>
              <a:t>の</a:t>
            </a:r>
            <a:r>
              <a:rPr kumimoji="1" lang="ja-JP" altLang="en-US" sz="8000">
                <a:solidFill>
                  <a:srgbClr val="1DA2F2"/>
                </a:solidFill>
              </a:rPr>
              <a:t>資料</a:t>
            </a:r>
            <a:r>
              <a:rPr kumimoji="1" lang="en-US" altLang="ja-JP" sz="8000" dirty="0">
                <a:solidFill>
                  <a:srgbClr val="1DA2F2"/>
                </a:solidFill>
              </a:rPr>
              <a:t>(</a:t>
            </a:r>
            <a:r>
              <a:rPr kumimoji="1" lang="ja-JP" altLang="en-US" sz="8000">
                <a:solidFill>
                  <a:srgbClr val="1DA2F2"/>
                </a:solidFill>
              </a:rPr>
              <a:t>っぽい何か</a:t>
            </a:r>
            <a:r>
              <a:rPr kumimoji="1" lang="en-US" altLang="ja-JP" sz="8000" dirty="0">
                <a:solidFill>
                  <a:srgbClr val="1DA2F2"/>
                </a:solidFill>
              </a:rPr>
              <a:t>)</a:t>
            </a:r>
            <a:r>
              <a:rPr kumimoji="1" lang="ja-JP" altLang="en-US" sz="5400"/>
              <a:t>を</a:t>
            </a:r>
            <a:br>
              <a:rPr kumimoji="1" lang="en-US" altLang="ja-JP" sz="5400" dirty="0"/>
            </a:br>
            <a:r>
              <a:rPr kumimoji="1" lang="ja-JP" altLang="en-US" sz="5400"/>
              <a:t>数枚手に持って</a:t>
            </a:r>
            <a:br>
              <a:rPr kumimoji="1" lang="en-US" altLang="ja-JP" sz="5400" dirty="0"/>
            </a:br>
            <a:r>
              <a:rPr kumimoji="1" lang="ja-JP" altLang="en-US" sz="5400"/>
              <a:t>登壇するだけでそれっぽくなる</a:t>
            </a:r>
            <a:endParaRPr kumimoji="1" lang="ja-JP" altLang="en-US" sz="4000"/>
          </a:p>
        </p:txBody>
      </p:sp>
    </p:spTree>
    <p:extLst>
      <p:ext uri="{BB962C8B-B14F-4D97-AF65-F5344CB8AC3E}">
        <p14:creationId xmlns:p14="http://schemas.microsoft.com/office/powerpoint/2010/main" val="767524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D39EA5-BA12-924F-A1AE-6C0A45FDDA75}"/>
              </a:ext>
            </a:extLst>
          </p:cNvPr>
          <p:cNvSpPr>
            <a:spLocks noGrp="1"/>
          </p:cNvSpPr>
          <p:nvPr>
            <p:ph type="title"/>
          </p:nvPr>
        </p:nvSpPr>
        <p:spPr/>
        <p:txBody>
          <a:bodyPr/>
          <a:lstStyle/>
          <a:p>
            <a:r>
              <a:rPr kumimoji="1" lang="ja-JP" altLang="en-US">
                <a:latin typeface="Ro Nikkatsu Sei Kai Std L" panose="03000300000000000000" pitchFamily="66" charset="-128"/>
                <a:ea typeface="Ro Nikkatsu Sei Kai Std L" panose="03000300000000000000" pitchFamily="66" charset="-128"/>
              </a:rPr>
              <a:t>それっぽい</a:t>
            </a:r>
            <a:r>
              <a:rPr kumimoji="1" lang="ja-JP" altLang="en-US"/>
              <a:t>プレゼンをするには</a:t>
            </a:r>
          </a:p>
        </p:txBody>
      </p:sp>
      <p:sp>
        <p:nvSpPr>
          <p:cNvPr id="3" name="コンテンツ プレースホルダー 2">
            <a:extLst>
              <a:ext uri="{FF2B5EF4-FFF2-40B4-BE49-F238E27FC236}">
                <a16:creationId xmlns:a16="http://schemas.microsoft.com/office/drawing/2014/main" id="{5F9C5B53-97AF-E14B-A42D-5333478B098D}"/>
              </a:ext>
            </a:extLst>
          </p:cNvPr>
          <p:cNvSpPr>
            <a:spLocks noGrp="1"/>
          </p:cNvSpPr>
          <p:nvPr>
            <p:ph idx="1"/>
          </p:nvPr>
        </p:nvSpPr>
        <p:spPr/>
        <p:txBody>
          <a:bodyPr>
            <a:normAutofit/>
          </a:bodyPr>
          <a:lstStyle/>
          <a:p>
            <a:r>
              <a:rPr lang="ja-JP" altLang="en-US" sz="5400">
                <a:latin typeface="Ro Nikkatsu Sei Kai Std L" panose="03000300000000000000" pitchFamily="66" charset="-128"/>
                <a:ea typeface="Ro Nikkatsu Sei Kai Std L" panose="03000300000000000000" pitchFamily="66" charset="-128"/>
              </a:rPr>
              <a:t>それっぽい</a:t>
            </a:r>
            <a:r>
              <a:rPr lang="ja-JP" altLang="en-US" sz="5400" b="1">
                <a:solidFill>
                  <a:srgbClr val="1DA2F2"/>
                </a:solidFill>
              </a:rPr>
              <a:t>服装</a:t>
            </a:r>
            <a:r>
              <a:rPr lang="ja-JP" altLang="en-US" sz="5400"/>
              <a:t>と</a:t>
            </a:r>
            <a:r>
              <a:rPr lang="ja-JP" altLang="en-US" sz="5400" b="1">
                <a:solidFill>
                  <a:srgbClr val="1DA2F2"/>
                </a:solidFill>
              </a:rPr>
              <a:t>態度</a:t>
            </a:r>
            <a:endParaRPr lang="en-US" altLang="ja-JP" sz="5400" b="1" dirty="0">
              <a:solidFill>
                <a:srgbClr val="1DA2F2"/>
              </a:solidFill>
            </a:endParaRPr>
          </a:p>
          <a:p>
            <a:r>
              <a:rPr kumimoji="1" lang="ja-JP" altLang="en-US" sz="5400">
                <a:latin typeface="Ro Nikkatsu Sei Kai Std L" panose="03000300000000000000" pitchFamily="66" charset="-128"/>
                <a:ea typeface="Ro Nikkatsu Sei Kai Std L" panose="03000300000000000000" pitchFamily="66" charset="-128"/>
              </a:rPr>
              <a:t>それっぽい</a:t>
            </a:r>
            <a:r>
              <a:rPr kumimoji="1" lang="ja-JP" altLang="en-US" sz="5400" b="1">
                <a:solidFill>
                  <a:srgbClr val="1DA2F2"/>
                </a:solidFill>
              </a:rPr>
              <a:t>小道具</a:t>
            </a:r>
            <a:endParaRPr kumimoji="1" lang="en-US" altLang="ja-JP" sz="5400" b="1" dirty="0">
              <a:solidFill>
                <a:srgbClr val="1DA2F2"/>
              </a:solidFill>
            </a:endParaRPr>
          </a:p>
          <a:p>
            <a:r>
              <a:rPr lang="ja-JP" altLang="en-US" sz="5400">
                <a:latin typeface="Ro Nikkatsu Sei Kai Std L" panose="03000300000000000000" pitchFamily="66" charset="-128"/>
                <a:ea typeface="Ro Nikkatsu Sei Kai Std L" panose="03000300000000000000" pitchFamily="66" charset="-128"/>
              </a:rPr>
              <a:t>それっぽい</a:t>
            </a:r>
            <a:r>
              <a:rPr lang="ja-JP" altLang="en-US" sz="5400" b="1">
                <a:solidFill>
                  <a:srgbClr val="1DA2F2"/>
                </a:solidFill>
              </a:rPr>
              <a:t>資料</a:t>
            </a:r>
            <a:endParaRPr lang="en-US" altLang="ja-JP" sz="5400" b="1" dirty="0">
              <a:solidFill>
                <a:srgbClr val="1DA2F2"/>
              </a:solidFill>
            </a:endParaRPr>
          </a:p>
          <a:p>
            <a:r>
              <a:rPr kumimoji="1" lang="ja-JP" altLang="en-US" sz="5400">
                <a:latin typeface="Ro Nikkatsu Sei Kai Std L" panose="03000300000000000000" pitchFamily="66" charset="-128"/>
                <a:ea typeface="Ro Nikkatsu Sei Kai Std L" panose="03000300000000000000" pitchFamily="66" charset="-128"/>
              </a:rPr>
              <a:t>それっぽい</a:t>
            </a:r>
            <a:r>
              <a:rPr kumimoji="1" lang="ja-JP" altLang="en-US" sz="5400" b="1">
                <a:solidFill>
                  <a:srgbClr val="1DA2F2"/>
                </a:solidFill>
              </a:rPr>
              <a:t>話し方</a:t>
            </a:r>
            <a:endParaRPr kumimoji="1" lang="en-US" altLang="ja-JP" sz="5400" b="1" dirty="0">
              <a:solidFill>
                <a:srgbClr val="1DA2F2"/>
              </a:solidFill>
            </a:endParaRPr>
          </a:p>
          <a:p>
            <a:r>
              <a:rPr lang="ja-JP" altLang="en-US" sz="5400">
                <a:latin typeface="Ro Nikkatsu Sei Kai Std L" panose="03000300000000000000" pitchFamily="66" charset="-128"/>
                <a:ea typeface="Ro Nikkatsu Sei Kai Std L" panose="03000300000000000000" pitchFamily="66" charset="-128"/>
              </a:rPr>
              <a:t>それっぽい</a:t>
            </a:r>
            <a:r>
              <a:rPr lang="ja-JP" altLang="en-US" sz="5400" b="1">
                <a:solidFill>
                  <a:srgbClr val="1DA2F2"/>
                </a:solidFill>
              </a:rPr>
              <a:t>立ち振舞</a:t>
            </a:r>
            <a:endParaRPr kumimoji="1" lang="ja-JP" altLang="en-US" sz="5400" b="1">
              <a:solidFill>
                <a:srgbClr val="1DA2F2"/>
              </a:solidFill>
            </a:endParaRPr>
          </a:p>
        </p:txBody>
      </p:sp>
    </p:spTree>
    <p:extLst>
      <p:ext uri="{BB962C8B-B14F-4D97-AF65-F5344CB8AC3E}">
        <p14:creationId xmlns:p14="http://schemas.microsoft.com/office/powerpoint/2010/main" val="32413982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D39EA5-BA12-924F-A1AE-6C0A45FDDA75}"/>
              </a:ext>
            </a:extLst>
          </p:cNvPr>
          <p:cNvSpPr>
            <a:spLocks noGrp="1"/>
          </p:cNvSpPr>
          <p:nvPr>
            <p:ph type="title"/>
          </p:nvPr>
        </p:nvSpPr>
        <p:spPr/>
        <p:txBody>
          <a:bodyPr/>
          <a:lstStyle/>
          <a:p>
            <a:r>
              <a:rPr kumimoji="1" lang="ja-JP" altLang="en-US">
                <a:latin typeface="Ro Nikkatsu Sei Kai Std L" panose="03000300000000000000" pitchFamily="66" charset="-128"/>
                <a:ea typeface="Ro Nikkatsu Sei Kai Std L" panose="03000300000000000000" pitchFamily="66" charset="-128"/>
              </a:rPr>
              <a:t>それっぽい</a:t>
            </a:r>
            <a:r>
              <a:rPr kumimoji="1" lang="ja-JP" altLang="en-US"/>
              <a:t>プレゼンをするには</a:t>
            </a:r>
          </a:p>
        </p:txBody>
      </p:sp>
      <p:sp>
        <p:nvSpPr>
          <p:cNvPr id="3" name="コンテンツ プレースホルダー 2">
            <a:extLst>
              <a:ext uri="{FF2B5EF4-FFF2-40B4-BE49-F238E27FC236}">
                <a16:creationId xmlns:a16="http://schemas.microsoft.com/office/drawing/2014/main" id="{5F9C5B53-97AF-E14B-A42D-5333478B098D}"/>
              </a:ext>
            </a:extLst>
          </p:cNvPr>
          <p:cNvSpPr>
            <a:spLocks noGrp="1"/>
          </p:cNvSpPr>
          <p:nvPr>
            <p:ph idx="1"/>
          </p:nvPr>
        </p:nvSpPr>
        <p:spPr/>
        <p:txBody>
          <a:bodyPr>
            <a:normAutofit/>
          </a:bodyPr>
          <a:lstStyle/>
          <a:p>
            <a:r>
              <a:rPr lang="ja-JP" altLang="en-US" sz="4400">
                <a:latin typeface="Ro Nikkatsu Sei Kai Std L" panose="03000300000000000000" pitchFamily="66" charset="-128"/>
                <a:ea typeface="Ro Nikkatsu Sei Kai Std L" panose="03000300000000000000" pitchFamily="66" charset="-128"/>
              </a:rPr>
              <a:t>それっぽい</a:t>
            </a:r>
            <a:r>
              <a:rPr lang="ja-JP" altLang="en-US" sz="4400" b="1">
                <a:solidFill>
                  <a:srgbClr val="1DA2F2"/>
                </a:solidFill>
              </a:rPr>
              <a:t>服装</a:t>
            </a:r>
            <a:r>
              <a:rPr lang="ja-JP" altLang="en-US" sz="4400"/>
              <a:t>と</a:t>
            </a:r>
            <a:r>
              <a:rPr lang="ja-JP" altLang="en-US" sz="4400" b="1">
                <a:solidFill>
                  <a:srgbClr val="1DA2F2"/>
                </a:solidFill>
              </a:rPr>
              <a:t>態度</a:t>
            </a:r>
            <a:endParaRPr lang="en-US" altLang="ja-JP" sz="4400" b="1" dirty="0">
              <a:solidFill>
                <a:srgbClr val="1DA2F2"/>
              </a:solidFill>
            </a:endParaRPr>
          </a:p>
          <a:p>
            <a:r>
              <a:rPr kumimoji="1" lang="ja-JP" altLang="en-US" sz="4400">
                <a:latin typeface="Ro Nikkatsu Sei Kai Std L" panose="03000300000000000000" pitchFamily="66" charset="-128"/>
                <a:ea typeface="Ro Nikkatsu Sei Kai Std L" panose="03000300000000000000" pitchFamily="66" charset="-128"/>
              </a:rPr>
              <a:t>それっぽい</a:t>
            </a:r>
            <a:r>
              <a:rPr kumimoji="1" lang="ja-JP" altLang="en-US" sz="4400" b="1">
                <a:solidFill>
                  <a:srgbClr val="1DA2F2"/>
                </a:solidFill>
              </a:rPr>
              <a:t>小道具</a:t>
            </a:r>
            <a:endParaRPr kumimoji="1" lang="en-US" altLang="ja-JP" sz="4400" b="1" dirty="0">
              <a:solidFill>
                <a:srgbClr val="1DA2F2"/>
              </a:solidFill>
            </a:endParaRPr>
          </a:p>
          <a:p>
            <a:r>
              <a:rPr lang="ja-JP" altLang="en-US" sz="6600">
                <a:latin typeface="Ro Nikkatsu Sei Kai Std L" panose="03000300000000000000" pitchFamily="66" charset="-128"/>
                <a:ea typeface="Ro Nikkatsu Sei Kai Std L" panose="03000300000000000000" pitchFamily="66" charset="-128"/>
              </a:rPr>
              <a:t>それっぽい</a:t>
            </a:r>
            <a:r>
              <a:rPr lang="ja-JP" altLang="en-US" sz="6600" b="1">
                <a:solidFill>
                  <a:srgbClr val="1DA2F2"/>
                </a:solidFill>
              </a:rPr>
              <a:t>資料</a:t>
            </a:r>
            <a:endParaRPr lang="en-US" altLang="ja-JP" sz="6600" b="1" dirty="0">
              <a:solidFill>
                <a:srgbClr val="1DA2F2"/>
              </a:solidFill>
            </a:endParaRPr>
          </a:p>
          <a:p>
            <a:r>
              <a:rPr kumimoji="1" lang="ja-JP" altLang="en-US" sz="4400">
                <a:latin typeface="Ro Nikkatsu Sei Kai Std L" panose="03000300000000000000" pitchFamily="66" charset="-128"/>
                <a:ea typeface="Ro Nikkatsu Sei Kai Std L" panose="03000300000000000000" pitchFamily="66" charset="-128"/>
              </a:rPr>
              <a:t>それっぽい</a:t>
            </a:r>
            <a:r>
              <a:rPr kumimoji="1" lang="ja-JP" altLang="en-US" sz="4400" b="1">
                <a:solidFill>
                  <a:srgbClr val="1DA2F2"/>
                </a:solidFill>
              </a:rPr>
              <a:t>話し方</a:t>
            </a:r>
            <a:endParaRPr kumimoji="1" lang="en-US" altLang="ja-JP" sz="4400" b="1" dirty="0">
              <a:solidFill>
                <a:srgbClr val="1DA2F2"/>
              </a:solidFill>
            </a:endParaRPr>
          </a:p>
          <a:p>
            <a:r>
              <a:rPr lang="ja-JP" altLang="en-US" sz="4400">
                <a:latin typeface="Ro Nikkatsu Sei Kai Std L" panose="03000300000000000000" pitchFamily="66" charset="-128"/>
                <a:ea typeface="Ro Nikkatsu Sei Kai Std L" panose="03000300000000000000" pitchFamily="66" charset="-128"/>
              </a:rPr>
              <a:t>それっぽい</a:t>
            </a:r>
            <a:r>
              <a:rPr lang="ja-JP" altLang="en-US" sz="4400" b="1">
                <a:solidFill>
                  <a:srgbClr val="1DA2F2"/>
                </a:solidFill>
              </a:rPr>
              <a:t>立ち振舞</a:t>
            </a:r>
            <a:endParaRPr kumimoji="1" lang="ja-JP" altLang="en-US" sz="4400" b="1">
              <a:solidFill>
                <a:srgbClr val="1DA2F2"/>
              </a:solidFill>
            </a:endParaRPr>
          </a:p>
        </p:txBody>
      </p:sp>
    </p:spTree>
    <p:extLst>
      <p:ext uri="{BB962C8B-B14F-4D97-AF65-F5344CB8AC3E}">
        <p14:creationId xmlns:p14="http://schemas.microsoft.com/office/powerpoint/2010/main" val="1714295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D39EA5-BA12-924F-A1AE-6C0A45FDDA75}"/>
              </a:ext>
            </a:extLst>
          </p:cNvPr>
          <p:cNvSpPr>
            <a:spLocks noGrp="1"/>
          </p:cNvSpPr>
          <p:nvPr>
            <p:ph type="title"/>
          </p:nvPr>
        </p:nvSpPr>
        <p:spPr/>
        <p:txBody>
          <a:bodyPr/>
          <a:lstStyle/>
          <a:p>
            <a:r>
              <a:rPr lang="ja-JP" altLang="en-US"/>
              <a:t>それっぽい</a:t>
            </a:r>
            <a:r>
              <a:rPr lang="ja-JP" altLang="en-US">
                <a:solidFill>
                  <a:srgbClr val="1DA2F2"/>
                </a:solidFill>
              </a:rPr>
              <a:t>資料</a:t>
            </a:r>
            <a:endParaRPr lang="en-US" altLang="ja-JP" b="1" dirty="0">
              <a:solidFill>
                <a:srgbClr val="1DA2F2"/>
              </a:solidFill>
            </a:endParaRPr>
          </a:p>
        </p:txBody>
      </p:sp>
      <p:sp>
        <p:nvSpPr>
          <p:cNvPr id="3" name="コンテンツ プレースホルダー 2">
            <a:extLst>
              <a:ext uri="{FF2B5EF4-FFF2-40B4-BE49-F238E27FC236}">
                <a16:creationId xmlns:a16="http://schemas.microsoft.com/office/drawing/2014/main" id="{5F9C5B53-97AF-E14B-A42D-5333478B098D}"/>
              </a:ext>
            </a:extLst>
          </p:cNvPr>
          <p:cNvSpPr>
            <a:spLocks noGrp="1"/>
          </p:cNvSpPr>
          <p:nvPr>
            <p:ph idx="1"/>
          </p:nvPr>
        </p:nvSpPr>
        <p:spPr/>
        <p:txBody>
          <a:bodyPr>
            <a:normAutofit/>
          </a:bodyPr>
          <a:lstStyle/>
          <a:p>
            <a:pPr marL="0" indent="0">
              <a:buNone/>
            </a:pPr>
            <a:r>
              <a:rPr kumimoji="1" lang="ja-JP" altLang="en-US" sz="6600" b="1"/>
              <a:t>デザイン</a:t>
            </a:r>
            <a:endParaRPr kumimoji="1" lang="en-US" altLang="ja-JP" sz="6600" b="1" dirty="0"/>
          </a:p>
          <a:p>
            <a:r>
              <a:rPr kumimoji="1" lang="ja-JP" altLang="en-US" sz="6600" b="1"/>
              <a:t>統一感ある</a:t>
            </a:r>
            <a:r>
              <a:rPr kumimoji="1" lang="ja-JP" altLang="en-US" sz="6600" b="1">
                <a:solidFill>
                  <a:srgbClr val="1DA2F2"/>
                </a:solidFill>
              </a:rPr>
              <a:t>配色</a:t>
            </a:r>
            <a:endParaRPr kumimoji="1" lang="en-US" altLang="ja-JP" sz="6600" b="1" dirty="0">
              <a:solidFill>
                <a:srgbClr val="1DA2F2"/>
              </a:solidFill>
            </a:endParaRPr>
          </a:p>
          <a:p>
            <a:r>
              <a:rPr lang="ja-JP" altLang="en-US" sz="6600"/>
              <a:t>シーンに応じたフォント</a:t>
            </a:r>
            <a:endParaRPr lang="en-US" altLang="ja-JP" sz="6600" dirty="0"/>
          </a:p>
          <a:p>
            <a:r>
              <a:rPr lang="ja-JP" altLang="en-US" sz="6600"/>
              <a:t>文字は大きくしろ</a:t>
            </a:r>
            <a:endParaRPr lang="en-US" altLang="ja-JP" sz="6600" dirty="0"/>
          </a:p>
        </p:txBody>
      </p:sp>
    </p:spTree>
    <p:extLst>
      <p:ext uri="{BB962C8B-B14F-4D97-AF65-F5344CB8AC3E}">
        <p14:creationId xmlns:p14="http://schemas.microsoft.com/office/powerpoint/2010/main" val="12473218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D39EA5-BA12-924F-A1AE-6C0A45FDDA75}"/>
              </a:ext>
            </a:extLst>
          </p:cNvPr>
          <p:cNvSpPr>
            <a:spLocks noGrp="1"/>
          </p:cNvSpPr>
          <p:nvPr>
            <p:ph type="title"/>
          </p:nvPr>
        </p:nvSpPr>
        <p:spPr/>
        <p:txBody>
          <a:bodyPr/>
          <a:lstStyle/>
          <a:p>
            <a:r>
              <a:rPr lang="ja-JP" altLang="en-US"/>
              <a:t>それっぽい</a:t>
            </a:r>
            <a:r>
              <a:rPr lang="ja-JP" altLang="en-US">
                <a:solidFill>
                  <a:srgbClr val="1DA2F2"/>
                </a:solidFill>
              </a:rPr>
              <a:t>資料</a:t>
            </a:r>
            <a:endParaRPr lang="en-US" altLang="ja-JP" b="1" dirty="0">
              <a:solidFill>
                <a:srgbClr val="1DA2F2"/>
              </a:solidFill>
            </a:endParaRPr>
          </a:p>
        </p:txBody>
      </p:sp>
      <p:sp>
        <p:nvSpPr>
          <p:cNvPr id="3" name="コンテンツ プレースホルダー 2">
            <a:extLst>
              <a:ext uri="{FF2B5EF4-FFF2-40B4-BE49-F238E27FC236}">
                <a16:creationId xmlns:a16="http://schemas.microsoft.com/office/drawing/2014/main" id="{5F9C5B53-97AF-E14B-A42D-5333478B098D}"/>
              </a:ext>
            </a:extLst>
          </p:cNvPr>
          <p:cNvSpPr>
            <a:spLocks noGrp="1"/>
          </p:cNvSpPr>
          <p:nvPr>
            <p:ph idx="1"/>
          </p:nvPr>
        </p:nvSpPr>
        <p:spPr/>
        <p:txBody>
          <a:bodyPr>
            <a:normAutofit/>
          </a:bodyPr>
          <a:lstStyle/>
          <a:p>
            <a:pPr marL="0" indent="0">
              <a:buNone/>
            </a:pPr>
            <a:r>
              <a:rPr kumimoji="1" lang="ja-JP" altLang="en-US" sz="6600" b="1"/>
              <a:t>デザイン</a:t>
            </a:r>
            <a:endParaRPr kumimoji="1" lang="en-US" altLang="ja-JP" sz="6600" b="1" dirty="0"/>
          </a:p>
          <a:p>
            <a:r>
              <a:rPr kumimoji="1" lang="ja-JP" altLang="en-US" sz="6600"/>
              <a:t>統一感ある</a:t>
            </a:r>
            <a:r>
              <a:rPr kumimoji="1" lang="ja-JP" altLang="en-US" sz="6600">
                <a:solidFill>
                  <a:srgbClr val="1DA2F2"/>
                </a:solidFill>
              </a:rPr>
              <a:t>配色</a:t>
            </a:r>
            <a:endParaRPr kumimoji="1" lang="en-US" altLang="ja-JP" sz="6600" dirty="0">
              <a:solidFill>
                <a:srgbClr val="1DA2F2"/>
              </a:solidFill>
            </a:endParaRPr>
          </a:p>
          <a:p>
            <a:r>
              <a:rPr lang="ja-JP" altLang="en-US" sz="6600" b="1"/>
              <a:t>シーンに応じたフォント</a:t>
            </a:r>
            <a:endParaRPr lang="en-US" altLang="ja-JP" sz="6600" b="1" dirty="0"/>
          </a:p>
          <a:p>
            <a:r>
              <a:rPr lang="ja-JP" altLang="en-US" sz="6600"/>
              <a:t>文字は大きくしろ</a:t>
            </a:r>
            <a:endParaRPr lang="en-US" altLang="ja-JP" sz="6600" dirty="0"/>
          </a:p>
        </p:txBody>
      </p:sp>
    </p:spTree>
    <p:extLst>
      <p:ext uri="{BB962C8B-B14F-4D97-AF65-F5344CB8AC3E}">
        <p14:creationId xmlns:p14="http://schemas.microsoft.com/office/powerpoint/2010/main" val="25049318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D39EA5-BA12-924F-A1AE-6C0A45FDDA75}"/>
              </a:ext>
            </a:extLst>
          </p:cNvPr>
          <p:cNvSpPr>
            <a:spLocks noGrp="1"/>
          </p:cNvSpPr>
          <p:nvPr>
            <p:ph type="title"/>
          </p:nvPr>
        </p:nvSpPr>
        <p:spPr/>
        <p:txBody>
          <a:bodyPr/>
          <a:lstStyle/>
          <a:p>
            <a:r>
              <a:rPr lang="ja-JP" altLang="en-US"/>
              <a:t>それっぽい</a:t>
            </a:r>
            <a:r>
              <a:rPr lang="ja-JP" altLang="en-US">
                <a:solidFill>
                  <a:srgbClr val="1DA2F2"/>
                </a:solidFill>
              </a:rPr>
              <a:t>資料</a:t>
            </a:r>
            <a:endParaRPr lang="en-US" altLang="ja-JP" b="1" dirty="0">
              <a:solidFill>
                <a:srgbClr val="1DA2F2"/>
              </a:solidFill>
            </a:endParaRPr>
          </a:p>
        </p:txBody>
      </p:sp>
      <p:sp>
        <p:nvSpPr>
          <p:cNvPr id="3" name="コンテンツ プレースホルダー 2">
            <a:extLst>
              <a:ext uri="{FF2B5EF4-FFF2-40B4-BE49-F238E27FC236}">
                <a16:creationId xmlns:a16="http://schemas.microsoft.com/office/drawing/2014/main" id="{5F9C5B53-97AF-E14B-A42D-5333478B098D}"/>
              </a:ext>
            </a:extLst>
          </p:cNvPr>
          <p:cNvSpPr>
            <a:spLocks noGrp="1"/>
          </p:cNvSpPr>
          <p:nvPr>
            <p:ph idx="1"/>
          </p:nvPr>
        </p:nvSpPr>
        <p:spPr/>
        <p:txBody>
          <a:bodyPr>
            <a:normAutofit/>
          </a:bodyPr>
          <a:lstStyle/>
          <a:p>
            <a:pPr marL="0" indent="0">
              <a:buNone/>
            </a:pPr>
            <a:r>
              <a:rPr kumimoji="1" lang="ja-JP" altLang="en-US" sz="6600" b="1"/>
              <a:t>デザイン</a:t>
            </a:r>
            <a:endParaRPr kumimoji="1" lang="en-US" altLang="ja-JP" sz="6600" b="1" dirty="0"/>
          </a:p>
          <a:p>
            <a:r>
              <a:rPr kumimoji="1" lang="ja-JP" altLang="en-US" sz="6600"/>
              <a:t>統一感ある</a:t>
            </a:r>
            <a:r>
              <a:rPr kumimoji="1" lang="ja-JP" altLang="en-US" sz="6600">
                <a:solidFill>
                  <a:srgbClr val="1DA2F2"/>
                </a:solidFill>
              </a:rPr>
              <a:t>配色</a:t>
            </a:r>
            <a:endParaRPr kumimoji="1" lang="en-US" altLang="ja-JP" sz="6600" dirty="0">
              <a:solidFill>
                <a:srgbClr val="1DA2F2"/>
              </a:solidFill>
            </a:endParaRPr>
          </a:p>
          <a:p>
            <a:r>
              <a:rPr lang="ja-JP" altLang="en-US" sz="6600"/>
              <a:t>シーンに応じたフォント</a:t>
            </a:r>
            <a:endParaRPr lang="en-US" altLang="ja-JP" sz="6600" dirty="0"/>
          </a:p>
          <a:p>
            <a:r>
              <a:rPr lang="ja-JP" altLang="en-US" sz="6600" b="1"/>
              <a:t>文字は大きくしろ</a:t>
            </a:r>
            <a:endParaRPr lang="en-US" altLang="ja-JP" sz="6600" b="1" dirty="0"/>
          </a:p>
        </p:txBody>
      </p:sp>
    </p:spTree>
    <p:extLst>
      <p:ext uri="{BB962C8B-B14F-4D97-AF65-F5344CB8AC3E}">
        <p14:creationId xmlns:p14="http://schemas.microsoft.com/office/powerpoint/2010/main" val="8982772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D39EA5-BA12-924F-A1AE-6C0A45FDDA75}"/>
              </a:ext>
            </a:extLst>
          </p:cNvPr>
          <p:cNvSpPr>
            <a:spLocks noGrp="1"/>
          </p:cNvSpPr>
          <p:nvPr>
            <p:ph type="title"/>
          </p:nvPr>
        </p:nvSpPr>
        <p:spPr/>
        <p:txBody>
          <a:bodyPr/>
          <a:lstStyle/>
          <a:p>
            <a:r>
              <a:rPr lang="ja-JP" altLang="en-US"/>
              <a:t>それっぽい</a:t>
            </a:r>
            <a:r>
              <a:rPr lang="ja-JP" altLang="en-US">
                <a:solidFill>
                  <a:srgbClr val="1DA2F2"/>
                </a:solidFill>
              </a:rPr>
              <a:t>資料</a:t>
            </a:r>
            <a:endParaRPr lang="en-US" altLang="ja-JP" b="1" dirty="0">
              <a:solidFill>
                <a:srgbClr val="1DA2F2"/>
              </a:solidFill>
            </a:endParaRPr>
          </a:p>
        </p:txBody>
      </p:sp>
      <p:sp>
        <p:nvSpPr>
          <p:cNvPr id="3" name="コンテンツ プレースホルダー 2">
            <a:extLst>
              <a:ext uri="{FF2B5EF4-FFF2-40B4-BE49-F238E27FC236}">
                <a16:creationId xmlns:a16="http://schemas.microsoft.com/office/drawing/2014/main" id="{5F9C5B53-97AF-E14B-A42D-5333478B098D}"/>
              </a:ext>
            </a:extLst>
          </p:cNvPr>
          <p:cNvSpPr>
            <a:spLocks noGrp="1"/>
          </p:cNvSpPr>
          <p:nvPr>
            <p:ph idx="1"/>
          </p:nvPr>
        </p:nvSpPr>
        <p:spPr/>
        <p:txBody>
          <a:bodyPr>
            <a:normAutofit/>
          </a:bodyPr>
          <a:lstStyle/>
          <a:p>
            <a:pPr marL="0" indent="0">
              <a:buNone/>
            </a:pPr>
            <a:r>
              <a:rPr lang="ja-JP" altLang="en-US" sz="15400">
                <a:latin typeface="HannariMincho" panose="02000600000000000000" pitchFamily="2" charset="-128"/>
                <a:ea typeface="HannariMincho" panose="02000600000000000000" pitchFamily="2" charset="-128"/>
              </a:rPr>
              <a:t>文字は</a:t>
            </a:r>
            <a:br>
              <a:rPr lang="en-US" altLang="ja-JP" sz="15400" dirty="0">
                <a:latin typeface="HannariMincho" panose="02000600000000000000" pitchFamily="2" charset="-128"/>
                <a:ea typeface="HannariMincho" panose="02000600000000000000" pitchFamily="2" charset="-128"/>
              </a:rPr>
            </a:br>
            <a:r>
              <a:rPr lang="ja-JP" altLang="en-US" sz="15400">
                <a:latin typeface="HannariMincho" panose="02000600000000000000" pitchFamily="2" charset="-128"/>
                <a:ea typeface="HannariMincho" panose="02000600000000000000" pitchFamily="2" charset="-128"/>
              </a:rPr>
              <a:t>大きくしろ</a:t>
            </a:r>
            <a:endParaRPr lang="en-US" altLang="ja-JP" sz="15400" dirty="0">
              <a:latin typeface="HannariMincho" panose="02000600000000000000" pitchFamily="2" charset="-128"/>
              <a:ea typeface="HannariMincho" panose="02000600000000000000" pitchFamily="2" charset="-128"/>
            </a:endParaRPr>
          </a:p>
        </p:txBody>
      </p:sp>
    </p:spTree>
    <p:extLst>
      <p:ext uri="{BB962C8B-B14F-4D97-AF65-F5344CB8AC3E}">
        <p14:creationId xmlns:p14="http://schemas.microsoft.com/office/powerpoint/2010/main" val="34382949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D39EA5-BA12-924F-A1AE-6C0A45FDDA75}"/>
              </a:ext>
            </a:extLst>
          </p:cNvPr>
          <p:cNvSpPr>
            <a:spLocks noGrp="1"/>
          </p:cNvSpPr>
          <p:nvPr>
            <p:ph type="title"/>
          </p:nvPr>
        </p:nvSpPr>
        <p:spPr/>
        <p:txBody>
          <a:bodyPr/>
          <a:lstStyle/>
          <a:p>
            <a:r>
              <a:rPr lang="ja-JP" altLang="en-US"/>
              <a:t>それっぽい</a:t>
            </a:r>
            <a:r>
              <a:rPr lang="ja-JP" altLang="en-US">
                <a:solidFill>
                  <a:srgbClr val="1DA2F2"/>
                </a:solidFill>
              </a:rPr>
              <a:t>資料</a:t>
            </a:r>
            <a:endParaRPr lang="en-US" altLang="ja-JP" b="1" dirty="0">
              <a:solidFill>
                <a:srgbClr val="1DA2F2"/>
              </a:solidFill>
            </a:endParaRPr>
          </a:p>
        </p:txBody>
      </p:sp>
      <p:sp>
        <p:nvSpPr>
          <p:cNvPr id="3" name="コンテンツ プレースホルダー 2">
            <a:extLst>
              <a:ext uri="{FF2B5EF4-FFF2-40B4-BE49-F238E27FC236}">
                <a16:creationId xmlns:a16="http://schemas.microsoft.com/office/drawing/2014/main" id="{5F9C5B53-97AF-E14B-A42D-5333478B098D}"/>
              </a:ext>
            </a:extLst>
          </p:cNvPr>
          <p:cNvSpPr>
            <a:spLocks noGrp="1"/>
          </p:cNvSpPr>
          <p:nvPr>
            <p:ph idx="1"/>
          </p:nvPr>
        </p:nvSpPr>
        <p:spPr/>
        <p:txBody>
          <a:bodyPr>
            <a:normAutofit/>
          </a:bodyPr>
          <a:lstStyle/>
          <a:p>
            <a:pPr marL="0" indent="0">
              <a:buNone/>
            </a:pPr>
            <a:r>
              <a:rPr lang="ja-JP" altLang="en-US" sz="4800" b="1"/>
              <a:t>このデザインよくない</a:t>
            </a:r>
            <a:endParaRPr kumimoji="1" lang="en-US" altLang="ja-JP" sz="4800" b="1" dirty="0"/>
          </a:p>
          <a:p>
            <a:r>
              <a:rPr kumimoji="1" lang="ja-JP" altLang="en-US" sz="11500"/>
              <a:t>黒字に</a:t>
            </a:r>
            <a:r>
              <a:rPr kumimoji="1" lang="ja-JP" altLang="en-US" sz="11500">
                <a:solidFill>
                  <a:srgbClr val="FF0000"/>
                </a:solidFill>
              </a:rPr>
              <a:t>赤強調</a:t>
            </a:r>
            <a:endParaRPr kumimoji="1" lang="en-US" altLang="ja-JP" sz="5400" dirty="0">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34288068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D39EA5-BA12-924F-A1AE-6C0A45FDDA75}"/>
              </a:ext>
            </a:extLst>
          </p:cNvPr>
          <p:cNvSpPr>
            <a:spLocks noGrp="1"/>
          </p:cNvSpPr>
          <p:nvPr>
            <p:ph type="title"/>
          </p:nvPr>
        </p:nvSpPr>
        <p:spPr/>
        <p:txBody>
          <a:bodyPr/>
          <a:lstStyle/>
          <a:p>
            <a:r>
              <a:rPr lang="ja-JP" altLang="en-US"/>
              <a:t>それっぽい</a:t>
            </a:r>
            <a:r>
              <a:rPr lang="ja-JP" altLang="en-US">
                <a:solidFill>
                  <a:srgbClr val="1DA2F2"/>
                </a:solidFill>
              </a:rPr>
              <a:t>資料</a:t>
            </a:r>
            <a:endParaRPr lang="en-US" altLang="ja-JP" b="1" dirty="0">
              <a:solidFill>
                <a:srgbClr val="1DA2F2"/>
              </a:solidFill>
            </a:endParaRPr>
          </a:p>
        </p:txBody>
      </p:sp>
      <p:sp>
        <p:nvSpPr>
          <p:cNvPr id="3" name="コンテンツ プレースホルダー 2">
            <a:extLst>
              <a:ext uri="{FF2B5EF4-FFF2-40B4-BE49-F238E27FC236}">
                <a16:creationId xmlns:a16="http://schemas.microsoft.com/office/drawing/2014/main" id="{5F9C5B53-97AF-E14B-A42D-5333478B098D}"/>
              </a:ext>
            </a:extLst>
          </p:cNvPr>
          <p:cNvSpPr>
            <a:spLocks noGrp="1"/>
          </p:cNvSpPr>
          <p:nvPr>
            <p:ph idx="1"/>
          </p:nvPr>
        </p:nvSpPr>
        <p:spPr/>
        <p:txBody>
          <a:bodyPr>
            <a:normAutofit/>
          </a:bodyPr>
          <a:lstStyle/>
          <a:p>
            <a:pPr marL="0" indent="0">
              <a:buNone/>
            </a:pPr>
            <a:r>
              <a:rPr lang="ja-JP" altLang="en-US" sz="4800" b="1"/>
              <a:t>このデザインよくない</a:t>
            </a:r>
            <a:endParaRPr kumimoji="1" lang="en-US" altLang="ja-JP" sz="4800" b="1" dirty="0"/>
          </a:p>
          <a:p>
            <a:r>
              <a:rPr lang="ja-JP" altLang="en-US" sz="4000"/>
              <a:t>文字まみれなスライド文字まみれなスライド文字まみれなスライド文字まみれなスライド文字まみれなスライド文字まみれなスライド文字まみれなスライド文字まみれなスライド文字まみれなスライド文字まみれなスライド文字まみれなスライド文字まみ</a:t>
            </a:r>
            <a:endParaRPr lang="en-US" altLang="ja-JP" sz="4000" dirty="0"/>
          </a:p>
        </p:txBody>
      </p:sp>
    </p:spTree>
    <p:extLst>
      <p:ext uri="{BB962C8B-B14F-4D97-AF65-F5344CB8AC3E}">
        <p14:creationId xmlns:p14="http://schemas.microsoft.com/office/powerpoint/2010/main" val="20202569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D39EA5-BA12-924F-A1AE-6C0A45FDDA75}"/>
              </a:ext>
            </a:extLst>
          </p:cNvPr>
          <p:cNvSpPr>
            <a:spLocks noGrp="1"/>
          </p:cNvSpPr>
          <p:nvPr>
            <p:ph type="title"/>
          </p:nvPr>
        </p:nvSpPr>
        <p:spPr/>
        <p:txBody>
          <a:bodyPr/>
          <a:lstStyle/>
          <a:p>
            <a:r>
              <a:rPr lang="ja-JP" altLang="en-US"/>
              <a:t>それっぽい</a:t>
            </a:r>
            <a:r>
              <a:rPr lang="ja-JP" altLang="en-US">
                <a:solidFill>
                  <a:srgbClr val="1DA2F2"/>
                </a:solidFill>
              </a:rPr>
              <a:t>資料</a:t>
            </a:r>
            <a:endParaRPr lang="en-US" altLang="ja-JP" b="1" dirty="0">
              <a:solidFill>
                <a:srgbClr val="1DA2F2"/>
              </a:solidFill>
            </a:endParaRPr>
          </a:p>
        </p:txBody>
      </p:sp>
      <p:sp>
        <p:nvSpPr>
          <p:cNvPr id="3" name="コンテンツ プレースホルダー 2">
            <a:extLst>
              <a:ext uri="{FF2B5EF4-FFF2-40B4-BE49-F238E27FC236}">
                <a16:creationId xmlns:a16="http://schemas.microsoft.com/office/drawing/2014/main" id="{5F9C5B53-97AF-E14B-A42D-5333478B098D}"/>
              </a:ext>
            </a:extLst>
          </p:cNvPr>
          <p:cNvSpPr>
            <a:spLocks noGrp="1"/>
          </p:cNvSpPr>
          <p:nvPr>
            <p:ph idx="1"/>
          </p:nvPr>
        </p:nvSpPr>
        <p:spPr/>
        <p:txBody>
          <a:bodyPr>
            <a:normAutofit/>
          </a:bodyPr>
          <a:lstStyle/>
          <a:p>
            <a:pPr marL="0" indent="0">
              <a:buNone/>
            </a:pPr>
            <a:r>
              <a:rPr lang="ja-JP" altLang="en-US" sz="4800" b="1"/>
              <a:t>このデザインよくない</a:t>
            </a:r>
            <a:endParaRPr kumimoji="1" lang="en-US" altLang="ja-JP" sz="4800" b="1" dirty="0"/>
          </a:p>
          <a:p>
            <a:r>
              <a:rPr kumimoji="1" lang="en-US" altLang="ja-JP" sz="9600" dirty="0">
                <a:latin typeface="MS Gothic" panose="020B0609070205080204" pitchFamily="49" charset="-128"/>
                <a:ea typeface="MS Gothic" panose="020B0609070205080204" pitchFamily="49" charset="-128"/>
              </a:rPr>
              <a:t>Office365</a:t>
            </a:r>
            <a:r>
              <a:rPr kumimoji="1" lang="ja-JP" altLang="en-US" sz="9600"/>
              <a:t>丸出しデザイン</a:t>
            </a:r>
            <a:endParaRPr kumimoji="1" lang="en-US" altLang="ja-JP" sz="5400" dirty="0"/>
          </a:p>
        </p:txBody>
      </p:sp>
    </p:spTree>
    <p:extLst>
      <p:ext uri="{BB962C8B-B14F-4D97-AF65-F5344CB8AC3E}">
        <p14:creationId xmlns:p14="http://schemas.microsoft.com/office/powerpoint/2010/main" val="41729420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D39EA5-BA12-924F-A1AE-6C0A45FDDA75}"/>
              </a:ext>
            </a:extLst>
          </p:cNvPr>
          <p:cNvSpPr>
            <a:spLocks noGrp="1"/>
          </p:cNvSpPr>
          <p:nvPr>
            <p:ph type="title"/>
          </p:nvPr>
        </p:nvSpPr>
        <p:spPr/>
        <p:txBody>
          <a:bodyPr/>
          <a:lstStyle/>
          <a:p>
            <a:r>
              <a:rPr lang="ja-JP" altLang="en-US"/>
              <a:t>それっぽい</a:t>
            </a:r>
            <a:r>
              <a:rPr lang="ja-JP" altLang="en-US">
                <a:solidFill>
                  <a:srgbClr val="1DA2F2"/>
                </a:solidFill>
              </a:rPr>
              <a:t>資料</a:t>
            </a:r>
            <a:endParaRPr lang="en-US" altLang="ja-JP" b="1" dirty="0">
              <a:solidFill>
                <a:srgbClr val="1DA2F2"/>
              </a:solidFill>
            </a:endParaRPr>
          </a:p>
        </p:txBody>
      </p:sp>
      <p:pic>
        <p:nvPicPr>
          <p:cNvPr id="7" name="図 6">
            <a:extLst>
              <a:ext uri="{FF2B5EF4-FFF2-40B4-BE49-F238E27FC236}">
                <a16:creationId xmlns:a16="http://schemas.microsoft.com/office/drawing/2014/main" id="{0FE197C0-4549-F34B-85E5-3993EC274724}"/>
              </a:ext>
            </a:extLst>
          </p:cNvPr>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18890369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D39EA5-BA12-924F-A1AE-6C0A45FDDA75}"/>
              </a:ext>
            </a:extLst>
          </p:cNvPr>
          <p:cNvSpPr>
            <a:spLocks noGrp="1"/>
          </p:cNvSpPr>
          <p:nvPr>
            <p:ph type="title"/>
          </p:nvPr>
        </p:nvSpPr>
        <p:spPr/>
        <p:txBody>
          <a:bodyPr/>
          <a:lstStyle/>
          <a:p>
            <a:r>
              <a:rPr lang="ja-JP" altLang="en-US"/>
              <a:t>それっぽい</a:t>
            </a:r>
            <a:r>
              <a:rPr lang="ja-JP" altLang="en-US">
                <a:solidFill>
                  <a:srgbClr val="1DA2F2"/>
                </a:solidFill>
              </a:rPr>
              <a:t>資料</a:t>
            </a:r>
            <a:endParaRPr lang="en-US" altLang="ja-JP" b="1" dirty="0">
              <a:solidFill>
                <a:srgbClr val="1DA2F2"/>
              </a:solidFill>
            </a:endParaRPr>
          </a:p>
        </p:txBody>
      </p:sp>
      <p:pic>
        <p:nvPicPr>
          <p:cNvPr id="4" name="図 3">
            <a:extLst>
              <a:ext uri="{FF2B5EF4-FFF2-40B4-BE49-F238E27FC236}">
                <a16:creationId xmlns:a16="http://schemas.microsoft.com/office/drawing/2014/main" id="{0D7A691A-7EAF-9543-9A65-D7AF27F26846}"/>
              </a:ext>
            </a:extLst>
          </p:cNvPr>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1917497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D39EA5-BA12-924F-A1AE-6C0A45FDDA75}"/>
              </a:ext>
            </a:extLst>
          </p:cNvPr>
          <p:cNvSpPr>
            <a:spLocks noGrp="1"/>
          </p:cNvSpPr>
          <p:nvPr>
            <p:ph type="title"/>
          </p:nvPr>
        </p:nvSpPr>
        <p:spPr/>
        <p:txBody>
          <a:bodyPr/>
          <a:lstStyle/>
          <a:p>
            <a:r>
              <a:rPr kumimoji="1" lang="ja-JP" altLang="en-US">
                <a:latin typeface="Ro Nikkatsu Sei Kai Std L" panose="03000300000000000000" pitchFamily="66" charset="-128"/>
                <a:ea typeface="Ro Nikkatsu Sei Kai Std L" panose="03000300000000000000" pitchFamily="66" charset="-128"/>
              </a:rPr>
              <a:t>それっぽい</a:t>
            </a:r>
            <a:r>
              <a:rPr kumimoji="1" lang="ja-JP" altLang="en-US"/>
              <a:t>プレゼンをするには</a:t>
            </a:r>
          </a:p>
        </p:txBody>
      </p:sp>
      <p:sp>
        <p:nvSpPr>
          <p:cNvPr id="3" name="コンテンツ プレースホルダー 2">
            <a:extLst>
              <a:ext uri="{FF2B5EF4-FFF2-40B4-BE49-F238E27FC236}">
                <a16:creationId xmlns:a16="http://schemas.microsoft.com/office/drawing/2014/main" id="{5F9C5B53-97AF-E14B-A42D-5333478B098D}"/>
              </a:ext>
            </a:extLst>
          </p:cNvPr>
          <p:cNvSpPr>
            <a:spLocks noGrp="1"/>
          </p:cNvSpPr>
          <p:nvPr>
            <p:ph idx="1"/>
          </p:nvPr>
        </p:nvSpPr>
        <p:spPr/>
        <p:txBody>
          <a:bodyPr>
            <a:normAutofit/>
          </a:bodyPr>
          <a:lstStyle/>
          <a:p>
            <a:r>
              <a:rPr lang="ja-JP" altLang="en-US" sz="6600">
                <a:latin typeface="Ro Nikkatsu Sei Kai Std L" panose="03000300000000000000" pitchFamily="66" charset="-128"/>
                <a:ea typeface="Ro Nikkatsu Sei Kai Std L" panose="03000300000000000000" pitchFamily="66" charset="-128"/>
              </a:rPr>
              <a:t>それっぽい</a:t>
            </a:r>
            <a:r>
              <a:rPr lang="ja-JP" altLang="en-US" sz="6600" b="1">
                <a:solidFill>
                  <a:srgbClr val="1DA2F2"/>
                </a:solidFill>
              </a:rPr>
              <a:t>服装</a:t>
            </a:r>
            <a:r>
              <a:rPr lang="ja-JP" altLang="en-US" sz="6600"/>
              <a:t>と</a:t>
            </a:r>
            <a:r>
              <a:rPr lang="ja-JP" altLang="en-US" sz="6600" b="1">
                <a:solidFill>
                  <a:srgbClr val="1DA2F2"/>
                </a:solidFill>
              </a:rPr>
              <a:t>態度</a:t>
            </a:r>
            <a:endParaRPr lang="en-US" altLang="ja-JP" sz="6600" b="1" dirty="0">
              <a:solidFill>
                <a:srgbClr val="1DA2F2"/>
              </a:solidFill>
            </a:endParaRPr>
          </a:p>
          <a:p>
            <a:r>
              <a:rPr kumimoji="1" lang="ja-JP" altLang="en-US" sz="4400">
                <a:latin typeface="Ro Nikkatsu Sei Kai Std L" panose="03000300000000000000" pitchFamily="66" charset="-128"/>
                <a:ea typeface="Ro Nikkatsu Sei Kai Std L" panose="03000300000000000000" pitchFamily="66" charset="-128"/>
              </a:rPr>
              <a:t>それっぽい</a:t>
            </a:r>
            <a:r>
              <a:rPr kumimoji="1" lang="ja-JP" altLang="en-US" sz="4400" b="1">
                <a:solidFill>
                  <a:srgbClr val="1DA2F2"/>
                </a:solidFill>
              </a:rPr>
              <a:t>小道具</a:t>
            </a:r>
            <a:endParaRPr kumimoji="1" lang="en-US" altLang="ja-JP" sz="4400" b="1" dirty="0">
              <a:solidFill>
                <a:srgbClr val="1DA2F2"/>
              </a:solidFill>
            </a:endParaRPr>
          </a:p>
          <a:p>
            <a:r>
              <a:rPr lang="ja-JP" altLang="en-US" sz="4400">
                <a:latin typeface="Ro Nikkatsu Sei Kai Std L" panose="03000300000000000000" pitchFamily="66" charset="-128"/>
                <a:ea typeface="Ro Nikkatsu Sei Kai Std L" panose="03000300000000000000" pitchFamily="66" charset="-128"/>
              </a:rPr>
              <a:t>それっぽい</a:t>
            </a:r>
            <a:r>
              <a:rPr lang="ja-JP" altLang="en-US" sz="4400" b="1">
                <a:solidFill>
                  <a:srgbClr val="1DA2F2"/>
                </a:solidFill>
              </a:rPr>
              <a:t>資料</a:t>
            </a:r>
            <a:endParaRPr lang="en-US" altLang="ja-JP" sz="4400" b="1" dirty="0">
              <a:solidFill>
                <a:srgbClr val="1DA2F2"/>
              </a:solidFill>
            </a:endParaRPr>
          </a:p>
          <a:p>
            <a:r>
              <a:rPr kumimoji="1" lang="ja-JP" altLang="en-US" sz="4400">
                <a:latin typeface="Ro Nikkatsu Sei Kai Std L" panose="03000300000000000000" pitchFamily="66" charset="-128"/>
                <a:ea typeface="Ro Nikkatsu Sei Kai Std L" panose="03000300000000000000" pitchFamily="66" charset="-128"/>
              </a:rPr>
              <a:t>それっぽい</a:t>
            </a:r>
            <a:r>
              <a:rPr kumimoji="1" lang="ja-JP" altLang="en-US" sz="4400" b="1">
                <a:solidFill>
                  <a:srgbClr val="1DA2F2"/>
                </a:solidFill>
              </a:rPr>
              <a:t>話し方</a:t>
            </a:r>
            <a:endParaRPr kumimoji="1" lang="en-US" altLang="ja-JP" sz="4400" b="1" dirty="0">
              <a:solidFill>
                <a:srgbClr val="1DA2F2"/>
              </a:solidFill>
            </a:endParaRPr>
          </a:p>
          <a:p>
            <a:r>
              <a:rPr lang="ja-JP" altLang="en-US" sz="4400">
                <a:latin typeface="Ro Nikkatsu Sei Kai Std L" panose="03000300000000000000" pitchFamily="66" charset="-128"/>
                <a:ea typeface="Ro Nikkatsu Sei Kai Std L" panose="03000300000000000000" pitchFamily="66" charset="-128"/>
              </a:rPr>
              <a:t>それっぽい</a:t>
            </a:r>
            <a:r>
              <a:rPr lang="ja-JP" altLang="en-US" sz="4400" b="1">
                <a:solidFill>
                  <a:srgbClr val="1DA2F2"/>
                </a:solidFill>
              </a:rPr>
              <a:t>立ち振舞</a:t>
            </a:r>
            <a:endParaRPr kumimoji="1" lang="ja-JP" altLang="en-US" sz="4400" b="1">
              <a:solidFill>
                <a:srgbClr val="1DA2F2"/>
              </a:solidFill>
            </a:endParaRPr>
          </a:p>
        </p:txBody>
      </p:sp>
    </p:spTree>
    <p:extLst>
      <p:ext uri="{BB962C8B-B14F-4D97-AF65-F5344CB8AC3E}">
        <p14:creationId xmlns:p14="http://schemas.microsoft.com/office/powerpoint/2010/main" val="24865525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D39EA5-BA12-924F-A1AE-6C0A45FDDA75}"/>
              </a:ext>
            </a:extLst>
          </p:cNvPr>
          <p:cNvSpPr>
            <a:spLocks noGrp="1"/>
          </p:cNvSpPr>
          <p:nvPr>
            <p:ph type="title"/>
          </p:nvPr>
        </p:nvSpPr>
        <p:spPr/>
        <p:txBody>
          <a:bodyPr/>
          <a:lstStyle/>
          <a:p>
            <a:r>
              <a:rPr lang="ja-JP" altLang="en-US"/>
              <a:t>それっぽい</a:t>
            </a:r>
            <a:r>
              <a:rPr lang="ja-JP" altLang="en-US">
                <a:solidFill>
                  <a:srgbClr val="1DA2F2"/>
                </a:solidFill>
              </a:rPr>
              <a:t>資料</a:t>
            </a:r>
            <a:endParaRPr lang="en-US" altLang="ja-JP" b="1" dirty="0">
              <a:solidFill>
                <a:srgbClr val="1DA2F2"/>
              </a:solidFill>
            </a:endParaRPr>
          </a:p>
        </p:txBody>
      </p:sp>
      <p:pic>
        <p:nvPicPr>
          <p:cNvPr id="4" name="図 3">
            <a:extLst>
              <a:ext uri="{FF2B5EF4-FFF2-40B4-BE49-F238E27FC236}">
                <a16:creationId xmlns:a16="http://schemas.microsoft.com/office/drawing/2014/main" id="{3AECA50D-9035-304A-8718-5F5B3975D12F}"/>
              </a:ext>
            </a:extLst>
          </p:cNvPr>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37523616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D39EA5-BA12-924F-A1AE-6C0A45FDDA75}"/>
              </a:ext>
            </a:extLst>
          </p:cNvPr>
          <p:cNvSpPr>
            <a:spLocks noGrp="1"/>
          </p:cNvSpPr>
          <p:nvPr>
            <p:ph type="title"/>
          </p:nvPr>
        </p:nvSpPr>
        <p:spPr/>
        <p:txBody>
          <a:bodyPr/>
          <a:lstStyle/>
          <a:p>
            <a:r>
              <a:rPr lang="ja-JP" altLang="en-US"/>
              <a:t>それっぽい</a:t>
            </a:r>
            <a:r>
              <a:rPr lang="ja-JP" altLang="en-US">
                <a:solidFill>
                  <a:srgbClr val="1DA2F2"/>
                </a:solidFill>
              </a:rPr>
              <a:t>資料</a:t>
            </a:r>
            <a:endParaRPr lang="en-US" altLang="ja-JP" b="1" dirty="0">
              <a:solidFill>
                <a:srgbClr val="1DA2F2"/>
              </a:solidFill>
            </a:endParaRPr>
          </a:p>
        </p:txBody>
      </p:sp>
      <p:pic>
        <p:nvPicPr>
          <p:cNvPr id="4" name="図 3">
            <a:extLst>
              <a:ext uri="{FF2B5EF4-FFF2-40B4-BE49-F238E27FC236}">
                <a16:creationId xmlns:a16="http://schemas.microsoft.com/office/drawing/2014/main" id="{6FA5D208-463E-6D42-BC23-B2122F380BC6}"/>
              </a:ext>
            </a:extLst>
          </p:cNvPr>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1216532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D39EA5-BA12-924F-A1AE-6C0A45FDDA75}"/>
              </a:ext>
            </a:extLst>
          </p:cNvPr>
          <p:cNvSpPr>
            <a:spLocks noGrp="1"/>
          </p:cNvSpPr>
          <p:nvPr>
            <p:ph type="title"/>
          </p:nvPr>
        </p:nvSpPr>
        <p:spPr/>
        <p:txBody>
          <a:bodyPr/>
          <a:lstStyle/>
          <a:p>
            <a:r>
              <a:rPr lang="ja-JP" altLang="en-US"/>
              <a:t>それっぽい</a:t>
            </a:r>
            <a:r>
              <a:rPr lang="ja-JP" altLang="en-US">
                <a:solidFill>
                  <a:srgbClr val="1DA2F2"/>
                </a:solidFill>
              </a:rPr>
              <a:t>資料</a:t>
            </a:r>
            <a:endParaRPr lang="en-US" altLang="ja-JP" b="1" dirty="0">
              <a:solidFill>
                <a:srgbClr val="1DA2F2"/>
              </a:solidFill>
            </a:endParaRPr>
          </a:p>
        </p:txBody>
      </p:sp>
      <p:pic>
        <p:nvPicPr>
          <p:cNvPr id="4" name="図 3">
            <a:extLst>
              <a:ext uri="{FF2B5EF4-FFF2-40B4-BE49-F238E27FC236}">
                <a16:creationId xmlns:a16="http://schemas.microsoft.com/office/drawing/2014/main" id="{192CCAC4-65F6-734E-A738-2FAC2F8CE4DB}"/>
              </a:ext>
            </a:extLst>
          </p:cNvPr>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33545588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D39EA5-BA12-924F-A1AE-6C0A45FDDA75}"/>
              </a:ext>
            </a:extLst>
          </p:cNvPr>
          <p:cNvSpPr>
            <a:spLocks noGrp="1"/>
          </p:cNvSpPr>
          <p:nvPr>
            <p:ph type="title"/>
          </p:nvPr>
        </p:nvSpPr>
        <p:spPr/>
        <p:txBody>
          <a:bodyPr/>
          <a:lstStyle/>
          <a:p>
            <a:r>
              <a:rPr lang="ja-JP" altLang="en-US"/>
              <a:t>それっぽい</a:t>
            </a:r>
            <a:r>
              <a:rPr lang="ja-JP" altLang="en-US">
                <a:solidFill>
                  <a:srgbClr val="1DA2F2"/>
                </a:solidFill>
              </a:rPr>
              <a:t>資料</a:t>
            </a:r>
            <a:endParaRPr lang="en-US" altLang="ja-JP" b="1" dirty="0">
              <a:solidFill>
                <a:srgbClr val="1DA2F2"/>
              </a:solidFill>
            </a:endParaRPr>
          </a:p>
        </p:txBody>
      </p:sp>
      <p:pic>
        <p:nvPicPr>
          <p:cNvPr id="4" name="図 3">
            <a:extLst>
              <a:ext uri="{FF2B5EF4-FFF2-40B4-BE49-F238E27FC236}">
                <a16:creationId xmlns:a16="http://schemas.microsoft.com/office/drawing/2014/main" id="{7C5D2463-BC04-2546-AF84-4587FBED978F}"/>
              </a:ext>
            </a:extLst>
          </p:cNvPr>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32533565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D39EA5-BA12-924F-A1AE-6C0A45FDDA75}"/>
              </a:ext>
            </a:extLst>
          </p:cNvPr>
          <p:cNvSpPr>
            <a:spLocks noGrp="1"/>
          </p:cNvSpPr>
          <p:nvPr>
            <p:ph type="title"/>
          </p:nvPr>
        </p:nvSpPr>
        <p:spPr/>
        <p:txBody>
          <a:bodyPr/>
          <a:lstStyle/>
          <a:p>
            <a:r>
              <a:rPr lang="ja-JP" altLang="en-US"/>
              <a:t>それっぽい</a:t>
            </a:r>
            <a:r>
              <a:rPr lang="ja-JP" altLang="en-US">
                <a:solidFill>
                  <a:srgbClr val="1DA2F2"/>
                </a:solidFill>
              </a:rPr>
              <a:t>資料</a:t>
            </a:r>
            <a:endParaRPr lang="en-US" altLang="ja-JP" b="1" dirty="0">
              <a:solidFill>
                <a:srgbClr val="1DA2F2"/>
              </a:solidFill>
            </a:endParaRPr>
          </a:p>
        </p:txBody>
      </p:sp>
      <p:sp>
        <p:nvSpPr>
          <p:cNvPr id="3" name="コンテンツ プレースホルダー 2">
            <a:extLst>
              <a:ext uri="{FF2B5EF4-FFF2-40B4-BE49-F238E27FC236}">
                <a16:creationId xmlns:a16="http://schemas.microsoft.com/office/drawing/2014/main" id="{5F9C5B53-97AF-E14B-A42D-5333478B098D}"/>
              </a:ext>
            </a:extLst>
          </p:cNvPr>
          <p:cNvSpPr>
            <a:spLocks noGrp="1"/>
          </p:cNvSpPr>
          <p:nvPr>
            <p:ph idx="1"/>
          </p:nvPr>
        </p:nvSpPr>
        <p:spPr/>
        <p:txBody>
          <a:bodyPr>
            <a:normAutofit/>
          </a:bodyPr>
          <a:lstStyle/>
          <a:p>
            <a:pPr marL="0" indent="0">
              <a:buNone/>
            </a:pPr>
            <a:r>
              <a:rPr lang="ja-JP" altLang="en-US" sz="4800" b="1"/>
              <a:t>このデザインよくない</a:t>
            </a:r>
            <a:endParaRPr kumimoji="1" lang="en-US" altLang="ja-JP" sz="4800" b="1" dirty="0"/>
          </a:p>
          <a:p>
            <a:pPr marL="0" indent="0" algn="ctr">
              <a:buNone/>
            </a:pPr>
            <a:r>
              <a:rPr lang="en-US" altLang="ja-JP" sz="7200" dirty="0">
                <a:latin typeface="MS Gothic" panose="020B0609070205080204" pitchFamily="49" charset="-128"/>
                <a:ea typeface="MS Gothic" panose="020B0609070205080204" pitchFamily="49" charset="-128"/>
              </a:rPr>
              <a:t>MS</a:t>
            </a:r>
            <a:r>
              <a:rPr lang="ja-JP" altLang="en-US" sz="7200">
                <a:latin typeface="MS Gothic" panose="020B0609070205080204" pitchFamily="49" charset="-128"/>
                <a:ea typeface="MS Gothic" panose="020B0609070205080204" pitchFamily="49" charset="-128"/>
              </a:rPr>
              <a:t>ゴシック</a:t>
            </a:r>
            <a:br>
              <a:rPr lang="en-US" altLang="ja-JP" sz="7200" dirty="0">
                <a:latin typeface="MS Gothic" panose="020B0609070205080204" pitchFamily="49" charset="-128"/>
                <a:ea typeface="MS Gothic" panose="020B0609070205080204" pitchFamily="49" charset="-128"/>
              </a:rPr>
            </a:br>
            <a:r>
              <a:rPr lang="ja-JP" altLang="en-US" sz="7200"/>
              <a:t>と</a:t>
            </a:r>
            <a:br>
              <a:rPr lang="en-US" altLang="ja-JP" sz="7200" dirty="0"/>
            </a:br>
            <a:r>
              <a:rPr lang="ja-JP" altLang="en-US" sz="7200">
                <a:latin typeface="MS Mincho" panose="02020609040205080304" pitchFamily="49" charset="-128"/>
                <a:ea typeface="MS Mincho" panose="02020609040205080304" pitchFamily="49" charset="-128"/>
              </a:rPr>
              <a:t>謎明朝体</a:t>
            </a:r>
            <a:endParaRPr kumimoji="1" lang="en-US" altLang="ja-JP" sz="7200" dirty="0">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961570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D39EA5-BA12-924F-A1AE-6C0A45FDDA75}"/>
              </a:ext>
            </a:extLst>
          </p:cNvPr>
          <p:cNvSpPr>
            <a:spLocks noGrp="1"/>
          </p:cNvSpPr>
          <p:nvPr>
            <p:ph type="title"/>
          </p:nvPr>
        </p:nvSpPr>
        <p:spPr/>
        <p:txBody>
          <a:bodyPr/>
          <a:lstStyle/>
          <a:p>
            <a:r>
              <a:rPr lang="ja-JP" altLang="en-US"/>
              <a:t>それっぽい</a:t>
            </a:r>
            <a:r>
              <a:rPr lang="ja-JP" altLang="en-US">
                <a:solidFill>
                  <a:srgbClr val="1DA2F2"/>
                </a:solidFill>
              </a:rPr>
              <a:t>資料</a:t>
            </a:r>
            <a:endParaRPr lang="en-US" altLang="ja-JP" b="1" dirty="0">
              <a:solidFill>
                <a:srgbClr val="1DA2F2"/>
              </a:solidFill>
            </a:endParaRPr>
          </a:p>
        </p:txBody>
      </p:sp>
      <p:sp>
        <p:nvSpPr>
          <p:cNvPr id="3" name="コンテンツ プレースホルダー 2">
            <a:extLst>
              <a:ext uri="{FF2B5EF4-FFF2-40B4-BE49-F238E27FC236}">
                <a16:creationId xmlns:a16="http://schemas.microsoft.com/office/drawing/2014/main" id="{5F9C5B53-97AF-E14B-A42D-5333478B098D}"/>
              </a:ext>
            </a:extLst>
          </p:cNvPr>
          <p:cNvSpPr>
            <a:spLocks noGrp="1"/>
          </p:cNvSpPr>
          <p:nvPr>
            <p:ph idx="1"/>
          </p:nvPr>
        </p:nvSpPr>
        <p:spPr/>
        <p:txBody>
          <a:bodyPr>
            <a:normAutofit/>
          </a:bodyPr>
          <a:lstStyle/>
          <a:p>
            <a:pPr marL="0" indent="0">
              <a:buNone/>
            </a:pPr>
            <a:r>
              <a:rPr kumimoji="1" lang="ja-JP" altLang="en-US" sz="5400" b="1"/>
              <a:t>内容</a:t>
            </a:r>
            <a:endParaRPr lang="en-US" altLang="ja-JP" sz="5400" dirty="0"/>
          </a:p>
          <a:p>
            <a:r>
              <a:rPr lang="ja-JP" altLang="en-US" sz="5400"/>
              <a:t>本質を先に</a:t>
            </a:r>
            <a:endParaRPr lang="en-US" altLang="ja-JP" sz="5400" dirty="0"/>
          </a:p>
          <a:p>
            <a:r>
              <a:rPr lang="ja-JP" altLang="en-US" sz="5400"/>
              <a:t>文字は減らせ</a:t>
            </a:r>
            <a:endParaRPr lang="en-US" altLang="ja-JP" sz="5400" dirty="0"/>
          </a:p>
          <a:p>
            <a:r>
              <a:rPr lang="ja-JP" altLang="en-US" sz="5400"/>
              <a:t>スライドは原稿じゃねぇ</a:t>
            </a:r>
            <a:endParaRPr kumimoji="1" lang="en-US" altLang="ja-JP" sz="5400" dirty="0"/>
          </a:p>
        </p:txBody>
      </p:sp>
    </p:spTree>
    <p:extLst>
      <p:ext uri="{BB962C8B-B14F-4D97-AF65-F5344CB8AC3E}">
        <p14:creationId xmlns:p14="http://schemas.microsoft.com/office/powerpoint/2010/main" val="15420689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D39EA5-BA12-924F-A1AE-6C0A45FDDA75}"/>
              </a:ext>
            </a:extLst>
          </p:cNvPr>
          <p:cNvSpPr>
            <a:spLocks noGrp="1"/>
          </p:cNvSpPr>
          <p:nvPr>
            <p:ph type="title"/>
          </p:nvPr>
        </p:nvSpPr>
        <p:spPr/>
        <p:txBody>
          <a:bodyPr/>
          <a:lstStyle/>
          <a:p>
            <a:r>
              <a:rPr lang="ja-JP" altLang="en-US"/>
              <a:t>それっぽい</a:t>
            </a:r>
            <a:r>
              <a:rPr lang="ja-JP" altLang="en-US">
                <a:solidFill>
                  <a:srgbClr val="1DA2F2"/>
                </a:solidFill>
              </a:rPr>
              <a:t>資料</a:t>
            </a:r>
            <a:endParaRPr lang="en-US" altLang="ja-JP" b="1" dirty="0">
              <a:solidFill>
                <a:srgbClr val="1DA2F2"/>
              </a:solidFill>
            </a:endParaRPr>
          </a:p>
        </p:txBody>
      </p:sp>
      <p:sp>
        <p:nvSpPr>
          <p:cNvPr id="3" name="コンテンツ プレースホルダー 2">
            <a:extLst>
              <a:ext uri="{FF2B5EF4-FFF2-40B4-BE49-F238E27FC236}">
                <a16:creationId xmlns:a16="http://schemas.microsoft.com/office/drawing/2014/main" id="{5F9C5B53-97AF-E14B-A42D-5333478B098D}"/>
              </a:ext>
            </a:extLst>
          </p:cNvPr>
          <p:cNvSpPr>
            <a:spLocks noGrp="1"/>
          </p:cNvSpPr>
          <p:nvPr>
            <p:ph idx="1"/>
          </p:nvPr>
        </p:nvSpPr>
        <p:spPr/>
        <p:txBody>
          <a:bodyPr>
            <a:normAutofit/>
          </a:bodyPr>
          <a:lstStyle/>
          <a:p>
            <a:pPr marL="0" indent="0">
              <a:buNone/>
            </a:pPr>
            <a:r>
              <a:rPr kumimoji="1" lang="ja-JP" altLang="en-US" sz="5400" b="1"/>
              <a:t>やめとけ</a:t>
            </a:r>
            <a:endParaRPr kumimoji="1" lang="en-US" altLang="ja-JP" sz="5400" b="1" dirty="0"/>
          </a:p>
          <a:p>
            <a:r>
              <a:rPr kumimoji="1" lang="ja-JP" altLang="en-US" sz="5400"/>
              <a:t>自己紹介と経歴</a:t>
            </a:r>
            <a:endParaRPr kumimoji="1" lang="en-US" altLang="ja-JP" sz="5400" dirty="0"/>
          </a:p>
          <a:p>
            <a:r>
              <a:rPr lang="en-US" altLang="ja-JP" sz="4800" dirty="0"/>
              <a:t>“</a:t>
            </a:r>
            <a:r>
              <a:rPr lang="ja-JP" altLang="en-US" sz="4800"/>
              <a:t>ご清聴ありがとうございました</a:t>
            </a:r>
            <a:r>
              <a:rPr lang="en-US" altLang="ja-JP" sz="4800" dirty="0"/>
              <a:t>”</a:t>
            </a:r>
          </a:p>
          <a:p>
            <a:r>
              <a:rPr kumimoji="1" lang="en-US" altLang="ja-JP" sz="4800" dirty="0"/>
              <a:t>“</a:t>
            </a:r>
            <a:r>
              <a:rPr kumimoji="1" lang="ja-JP" altLang="en-US" sz="4800"/>
              <a:t>素人ですが</a:t>
            </a:r>
            <a:r>
              <a:rPr kumimoji="1" lang="en-US" altLang="ja-JP" sz="4800" dirty="0"/>
              <a:t>…”</a:t>
            </a:r>
            <a:endParaRPr kumimoji="1" lang="en-US" altLang="ja-JP" sz="5400" dirty="0"/>
          </a:p>
        </p:txBody>
      </p:sp>
    </p:spTree>
    <p:extLst>
      <p:ext uri="{BB962C8B-B14F-4D97-AF65-F5344CB8AC3E}">
        <p14:creationId xmlns:p14="http://schemas.microsoft.com/office/powerpoint/2010/main" val="40922972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D39EA5-BA12-924F-A1AE-6C0A45FDDA75}"/>
              </a:ext>
            </a:extLst>
          </p:cNvPr>
          <p:cNvSpPr>
            <a:spLocks noGrp="1"/>
          </p:cNvSpPr>
          <p:nvPr>
            <p:ph type="title"/>
          </p:nvPr>
        </p:nvSpPr>
        <p:spPr/>
        <p:txBody>
          <a:bodyPr/>
          <a:lstStyle/>
          <a:p>
            <a:r>
              <a:rPr lang="ja-JP" altLang="en-US"/>
              <a:t>それっぽい</a:t>
            </a:r>
            <a:r>
              <a:rPr lang="ja-JP" altLang="en-US">
                <a:solidFill>
                  <a:srgbClr val="1DA2F2"/>
                </a:solidFill>
              </a:rPr>
              <a:t>資料</a:t>
            </a:r>
            <a:endParaRPr lang="en-US" altLang="ja-JP" b="1" dirty="0">
              <a:solidFill>
                <a:srgbClr val="1DA2F2"/>
              </a:solidFill>
            </a:endParaRPr>
          </a:p>
        </p:txBody>
      </p:sp>
      <p:sp>
        <p:nvSpPr>
          <p:cNvPr id="3" name="コンテンツ プレースホルダー 2">
            <a:extLst>
              <a:ext uri="{FF2B5EF4-FFF2-40B4-BE49-F238E27FC236}">
                <a16:creationId xmlns:a16="http://schemas.microsoft.com/office/drawing/2014/main" id="{5F9C5B53-97AF-E14B-A42D-5333478B098D}"/>
              </a:ext>
            </a:extLst>
          </p:cNvPr>
          <p:cNvSpPr>
            <a:spLocks noGrp="1"/>
          </p:cNvSpPr>
          <p:nvPr>
            <p:ph idx="1"/>
          </p:nvPr>
        </p:nvSpPr>
        <p:spPr/>
        <p:txBody>
          <a:bodyPr>
            <a:normAutofit/>
          </a:bodyPr>
          <a:lstStyle/>
          <a:p>
            <a:pPr marL="0" indent="0">
              <a:buNone/>
            </a:pPr>
            <a:r>
              <a:rPr kumimoji="1" lang="ja-JP" altLang="en-US" sz="4800" b="1"/>
              <a:t>作り方</a:t>
            </a:r>
          </a:p>
          <a:p>
            <a:r>
              <a:rPr kumimoji="1" lang="en-US" altLang="ja-JP" sz="4800" dirty="0"/>
              <a:t>1</a:t>
            </a:r>
            <a:r>
              <a:rPr kumimoji="1" lang="ja-JP" altLang="en-US" sz="4800"/>
              <a:t>人で発表練習をし続ける</a:t>
            </a:r>
            <a:endParaRPr kumimoji="1" lang="en-US" altLang="ja-JP" sz="4800" dirty="0"/>
          </a:p>
          <a:p>
            <a:r>
              <a:rPr lang="ja-JP" altLang="en-US" sz="4800"/>
              <a:t>話してて違和感ある</a:t>
            </a:r>
            <a:r>
              <a:rPr kumimoji="1" lang="ja-JP" altLang="en-US" sz="4800"/>
              <a:t>スライドは</a:t>
            </a:r>
            <a:br>
              <a:rPr kumimoji="1" lang="en-US" altLang="ja-JP" sz="4800" dirty="0"/>
            </a:br>
            <a:r>
              <a:rPr kumimoji="1" lang="ja-JP" altLang="en-US" sz="4800"/>
              <a:t>改善できる</a:t>
            </a:r>
            <a:endParaRPr kumimoji="1" lang="en-US" altLang="ja-JP" sz="4800" dirty="0"/>
          </a:p>
          <a:p>
            <a:r>
              <a:rPr lang="ja-JP" altLang="en-US" sz="4800"/>
              <a:t>発表</a:t>
            </a:r>
            <a:r>
              <a:rPr lang="en-US" altLang="ja-JP" sz="4800" dirty="0"/>
              <a:t>1</a:t>
            </a:r>
            <a:r>
              <a:rPr lang="ja-JP" altLang="en-US" sz="4800"/>
              <a:t>分前、</a:t>
            </a:r>
            <a:r>
              <a:rPr lang="en-US" altLang="ja-JP" sz="4800" dirty="0"/>
              <a:t>1</a:t>
            </a:r>
            <a:r>
              <a:rPr lang="ja-JP" altLang="en-US" sz="4800"/>
              <a:t>秒前まで修正し続ける</a:t>
            </a:r>
            <a:endParaRPr lang="en-US" altLang="ja-JP" sz="4800" dirty="0"/>
          </a:p>
        </p:txBody>
      </p:sp>
    </p:spTree>
    <p:extLst>
      <p:ext uri="{BB962C8B-B14F-4D97-AF65-F5344CB8AC3E}">
        <p14:creationId xmlns:p14="http://schemas.microsoft.com/office/powerpoint/2010/main" val="12527807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D39EA5-BA12-924F-A1AE-6C0A45FDDA75}"/>
              </a:ext>
            </a:extLst>
          </p:cNvPr>
          <p:cNvSpPr>
            <a:spLocks noGrp="1"/>
          </p:cNvSpPr>
          <p:nvPr>
            <p:ph type="title"/>
          </p:nvPr>
        </p:nvSpPr>
        <p:spPr/>
        <p:txBody>
          <a:bodyPr/>
          <a:lstStyle/>
          <a:p>
            <a:r>
              <a:rPr kumimoji="1" lang="ja-JP" altLang="en-US">
                <a:latin typeface="Ro Nikkatsu Sei Kai Std L" panose="03000300000000000000" pitchFamily="66" charset="-128"/>
                <a:ea typeface="Ro Nikkatsu Sei Kai Std L" panose="03000300000000000000" pitchFamily="66" charset="-128"/>
              </a:rPr>
              <a:t>それっぽい</a:t>
            </a:r>
            <a:r>
              <a:rPr kumimoji="1" lang="ja-JP" altLang="en-US"/>
              <a:t>プレゼンをするには</a:t>
            </a:r>
          </a:p>
        </p:txBody>
      </p:sp>
      <p:sp>
        <p:nvSpPr>
          <p:cNvPr id="3" name="コンテンツ プレースホルダー 2">
            <a:extLst>
              <a:ext uri="{FF2B5EF4-FFF2-40B4-BE49-F238E27FC236}">
                <a16:creationId xmlns:a16="http://schemas.microsoft.com/office/drawing/2014/main" id="{5F9C5B53-97AF-E14B-A42D-5333478B098D}"/>
              </a:ext>
            </a:extLst>
          </p:cNvPr>
          <p:cNvSpPr>
            <a:spLocks noGrp="1"/>
          </p:cNvSpPr>
          <p:nvPr>
            <p:ph idx="1"/>
          </p:nvPr>
        </p:nvSpPr>
        <p:spPr/>
        <p:txBody>
          <a:bodyPr>
            <a:normAutofit/>
          </a:bodyPr>
          <a:lstStyle/>
          <a:p>
            <a:r>
              <a:rPr lang="ja-JP" altLang="en-US" sz="4400">
                <a:latin typeface="Ro Nikkatsu Sei Kai Std L" panose="03000300000000000000" pitchFamily="66" charset="-128"/>
                <a:ea typeface="Ro Nikkatsu Sei Kai Std L" panose="03000300000000000000" pitchFamily="66" charset="-128"/>
              </a:rPr>
              <a:t>それっぽい</a:t>
            </a:r>
            <a:r>
              <a:rPr lang="ja-JP" altLang="en-US" sz="4400" b="1">
                <a:solidFill>
                  <a:srgbClr val="1DA2F2"/>
                </a:solidFill>
              </a:rPr>
              <a:t>服装</a:t>
            </a:r>
            <a:r>
              <a:rPr lang="ja-JP" altLang="en-US" sz="4400"/>
              <a:t>と</a:t>
            </a:r>
            <a:r>
              <a:rPr lang="ja-JP" altLang="en-US" sz="4400" b="1">
                <a:solidFill>
                  <a:srgbClr val="1DA2F2"/>
                </a:solidFill>
              </a:rPr>
              <a:t>態度</a:t>
            </a:r>
            <a:endParaRPr lang="en-US" altLang="ja-JP" sz="4400" b="1" dirty="0">
              <a:solidFill>
                <a:srgbClr val="1DA2F2"/>
              </a:solidFill>
            </a:endParaRPr>
          </a:p>
          <a:p>
            <a:r>
              <a:rPr kumimoji="1" lang="ja-JP" altLang="en-US" sz="4400">
                <a:latin typeface="Ro Nikkatsu Sei Kai Std L" panose="03000300000000000000" pitchFamily="66" charset="-128"/>
                <a:ea typeface="Ro Nikkatsu Sei Kai Std L" panose="03000300000000000000" pitchFamily="66" charset="-128"/>
              </a:rPr>
              <a:t>それっぽい</a:t>
            </a:r>
            <a:r>
              <a:rPr kumimoji="1" lang="ja-JP" altLang="en-US" sz="4400" b="1">
                <a:solidFill>
                  <a:srgbClr val="1DA2F2"/>
                </a:solidFill>
              </a:rPr>
              <a:t>小道具</a:t>
            </a:r>
            <a:endParaRPr kumimoji="1" lang="en-US" altLang="ja-JP" sz="4400" b="1" dirty="0">
              <a:solidFill>
                <a:srgbClr val="1DA2F2"/>
              </a:solidFill>
            </a:endParaRPr>
          </a:p>
          <a:p>
            <a:r>
              <a:rPr lang="ja-JP" altLang="en-US" sz="4400">
                <a:latin typeface="Ro Nikkatsu Sei Kai Std L" panose="03000300000000000000" pitchFamily="66" charset="-128"/>
                <a:ea typeface="Ro Nikkatsu Sei Kai Std L" panose="03000300000000000000" pitchFamily="66" charset="-128"/>
              </a:rPr>
              <a:t>それっぽい</a:t>
            </a:r>
            <a:r>
              <a:rPr lang="ja-JP" altLang="en-US" sz="4400" b="1">
                <a:solidFill>
                  <a:srgbClr val="1DA2F2"/>
                </a:solidFill>
              </a:rPr>
              <a:t>資料</a:t>
            </a:r>
            <a:endParaRPr lang="en-US" altLang="ja-JP" sz="4400" b="1" dirty="0">
              <a:solidFill>
                <a:srgbClr val="1DA2F2"/>
              </a:solidFill>
            </a:endParaRPr>
          </a:p>
          <a:p>
            <a:r>
              <a:rPr kumimoji="1" lang="ja-JP" altLang="en-US" sz="6600">
                <a:latin typeface="Ro Nikkatsu Sei Kai Std L" panose="03000300000000000000" pitchFamily="66" charset="-128"/>
                <a:ea typeface="Ro Nikkatsu Sei Kai Std L" panose="03000300000000000000" pitchFamily="66" charset="-128"/>
              </a:rPr>
              <a:t>それっぽい</a:t>
            </a:r>
            <a:r>
              <a:rPr kumimoji="1" lang="ja-JP" altLang="en-US" sz="6600" b="1">
                <a:solidFill>
                  <a:srgbClr val="1DA2F2"/>
                </a:solidFill>
              </a:rPr>
              <a:t>話し方</a:t>
            </a:r>
            <a:endParaRPr kumimoji="1" lang="en-US" altLang="ja-JP" sz="6600" b="1" dirty="0">
              <a:solidFill>
                <a:srgbClr val="1DA2F2"/>
              </a:solidFill>
            </a:endParaRPr>
          </a:p>
          <a:p>
            <a:r>
              <a:rPr lang="ja-JP" altLang="en-US" sz="4400">
                <a:latin typeface="Ro Nikkatsu Sei Kai Std L" panose="03000300000000000000" pitchFamily="66" charset="-128"/>
                <a:ea typeface="Ro Nikkatsu Sei Kai Std L" panose="03000300000000000000" pitchFamily="66" charset="-128"/>
              </a:rPr>
              <a:t>それっぽい</a:t>
            </a:r>
            <a:r>
              <a:rPr lang="ja-JP" altLang="en-US" sz="4400" b="1">
                <a:solidFill>
                  <a:srgbClr val="1DA2F2"/>
                </a:solidFill>
              </a:rPr>
              <a:t>立ち振舞</a:t>
            </a:r>
            <a:endParaRPr kumimoji="1" lang="ja-JP" altLang="en-US" sz="4400" b="1">
              <a:solidFill>
                <a:srgbClr val="1DA2F2"/>
              </a:solidFill>
            </a:endParaRPr>
          </a:p>
        </p:txBody>
      </p:sp>
    </p:spTree>
    <p:extLst>
      <p:ext uri="{BB962C8B-B14F-4D97-AF65-F5344CB8AC3E}">
        <p14:creationId xmlns:p14="http://schemas.microsoft.com/office/powerpoint/2010/main" val="41075783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D39EA5-BA12-924F-A1AE-6C0A45FDDA75}"/>
              </a:ext>
            </a:extLst>
          </p:cNvPr>
          <p:cNvSpPr>
            <a:spLocks noGrp="1"/>
          </p:cNvSpPr>
          <p:nvPr>
            <p:ph type="title"/>
          </p:nvPr>
        </p:nvSpPr>
        <p:spPr/>
        <p:txBody>
          <a:bodyPr/>
          <a:lstStyle/>
          <a:p>
            <a:r>
              <a:rPr lang="ja-JP" altLang="en-US"/>
              <a:t>それっぽい</a:t>
            </a:r>
            <a:r>
              <a:rPr lang="ja-JP" altLang="en-US">
                <a:solidFill>
                  <a:srgbClr val="1DA2F2"/>
                </a:solidFill>
              </a:rPr>
              <a:t>話し方</a:t>
            </a:r>
            <a:endParaRPr lang="en-US" altLang="ja-JP" b="1" dirty="0">
              <a:solidFill>
                <a:srgbClr val="1DA2F2"/>
              </a:solidFill>
            </a:endParaRPr>
          </a:p>
        </p:txBody>
      </p:sp>
      <p:sp>
        <p:nvSpPr>
          <p:cNvPr id="3" name="コンテンツ プレースホルダー 2">
            <a:extLst>
              <a:ext uri="{FF2B5EF4-FFF2-40B4-BE49-F238E27FC236}">
                <a16:creationId xmlns:a16="http://schemas.microsoft.com/office/drawing/2014/main" id="{5F9C5B53-97AF-E14B-A42D-5333478B098D}"/>
              </a:ext>
            </a:extLst>
          </p:cNvPr>
          <p:cNvSpPr>
            <a:spLocks noGrp="1"/>
          </p:cNvSpPr>
          <p:nvPr>
            <p:ph idx="1"/>
          </p:nvPr>
        </p:nvSpPr>
        <p:spPr/>
        <p:txBody>
          <a:bodyPr>
            <a:normAutofit/>
          </a:bodyPr>
          <a:lstStyle/>
          <a:p>
            <a:pPr marL="0" indent="0">
              <a:buNone/>
            </a:pPr>
            <a:r>
              <a:rPr lang="ja-JP" altLang="en-US" sz="4800" b="1"/>
              <a:t>印象操作</a:t>
            </a:r>
            <a:endParaRPr lang="en-US" altLang="ja-JP" sz="4800" b="1" dirty="0"/>
          </a:p>
          <a:p>
            <a:r>
              <a:rPr lang="ja-JP" altLang="en-US" sz="11500"/>
              <a:t>声の高低</a:t>
            </a:r>
            <a:endParaRPr lang="en-US" altLang="ja-JP" sz="11500" dirty="0"/>
          </a:p>
          <a:p>
            <a:r>
              <a:rPr lang="ja-JP" altLang="en-US" sz="11500"/>
              <a:t>声の緩急</a:t>
            </a:r>
            <a:endParaRPr lang="en-US" altLang="ja-JP" sz="11500" dirty="0"/>
          </a:p>
        </p:txBody>
      </p:sp>
    </p:spTree>
    <p:extLst>
      <p:ext uri="{BB962C8B-B14F-4D97-AF65-F5344CB8AC3E}">
        <p14:creationId xmlns:p14="http://schemas.microsoft.com/office/powerpoint/2010/main" val="104502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D39EA5-BA12-924F-A1AE-6C0A45FDDA75}"/>
              </a:ext>
            </a:extLst>
          </p:cNvPr>
          <p:cNvSpPr>
            <a:spLocks noGrp="1"/>
          </p:cNvSpPr>
          <p:nvPr>
            <p:ph type="title"/>
          </p:nvPr>
        </p:nvSpPr>
        <p:spPr/>
        <p:txBody>
          <a:bodyPr/>
          <a:lstStyle/>
          <a:p>
            <a:r>
              <a:rPr lang="ja-JP" altLang="en-US"/>
              <a:t>それっぽい</a:t>
            </a:r>
            <a:r>
              <a:rPr lang="ja-JP" altLang="en-US" b="1">
                <a:solidFill>
                  <a:srgbClr val="1DA2F2"/>
                </a:solidFill>
              </a:rPr>
              <a:t>服装</a:t>
            </a:r>
            <a:endParaRPr lang="en-US" altLang="ja-JP" b="1" dirty="0">
              <a:solidFill>
                <a:srgbClr val="1DA2F2"/>
              </a:solidFill>
            </a:endParaRPr>
          </a:p>
        </p:txBody>
      </p:sp>
      <p:sp>
        <p:nvSpPr>
          <p:cNvPr id="3" name="コンテンツ プレースホルダー 2">
            <a:extLst>
              <a:ext uri="{FF2B5EF4-FFF2-40B4-BE49-F238E27FC236}">
                <a16:creationId xmlns:a16="http://schemas.microsoft.com/office/drawing/2014/main" id="{5F9C5B53-97AF-E14B-A42D-5333478B098D}"/>
              </a:ext>
            </a:extLst>
          </p:cNvPr>
          <p:cNvSpPr>
            <a:spLocks noGrp="1"/>
          </p:cNvSpPr>
          <p:nvPr>
            <p:ph idx="1"/>
          </p:nvPr>
        </p:nvSpPr>
        <p:spPr/>
        <p:txBody>
          <a:bodyPr>
            <a:normAutofit/>
          </a:bodyPr>
          <a:lstStyle/>
          <a:p>
            <a:pPr marL="0" indent="0">
              <a:buNone/>
            </a:pPr>
            <a:r>
              <a:rPr kumimoji="1" lang="ja-JP" altLang="en-US" sz="5400"/>
              <a:t>スーツを着るのかパーカーなのか</a:t>
            </a:r>
          </a:p>
        </p:txBody>
      </p:sp>
      <p:sp>
        <p:nvSpPr>
          <p:cNvPr id="4" name="テキスト ボックス 3">
            <a:extLst>
              <a:ext uri="{FF2B5EF4-FFF2-40B4-BE49-F238E27FC236}">
                <a16:creationId xmlns:a16="http://schemas.microsoft.com/office/drawing/2014/main" id="{8E33C650-ADC6-364F-B0EF-093155834984}"/>
              </a:ext>
            </a:extLst>
          </p:cNvPr>
          <p:cNvSpPr txBox="1"/>
          <p:nvPr/>
        </p:nvSpPr>
        <p:spPr>
          <a:xfrm>
            <a:off x="5128437" y="2908952"/>
            <a:ext cx="1935126" cy="3154710"/>
          </a:xfrm>
          <a:prstGeom prst="rect">
            <a:avLst/>
          </a:prstGeom>
          <a:noFill/>
        </p:spPr>
        <p:txBody>
          <a:bodyPr wrap="square" rtlCol="0">
            <a:spAutoFit/>
          </a:bodyPr>
          <a:lstStyle/>
          <a:p>
            <a:pPr algn="ctr"/>
            <a:r>
              <a:rPr kumimoji="1" lang="ja-JP" altLang="en-US" sz="19900"/>
              <a:t>🤔</a:t>
            </a:r>
            <a:endParaRPr kumimoji="1" lang="ja-JP" altLang="en-US" sz="28700"/>
          </a:p>
        </p:txBody>
      </p:sp>
    </p:spTree>
    <p:extLst>
      <p:ext uri="{BB962C8B-B14F-4D97-AF65-F5344CB8AC3E}">
        <p14:creationId xmlns:p14="http://schemas.microsoft.com/office/powerpoint/2010/main" val="8502739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D39EA5-BA12-924F-A1AE-6C0A45FDDA75}"/>
              </a:ext>
            </a:extLst>
          </p:cNvPr>
          <p:cNvSpPr>
            <a:spLocks noGrp="1"/>
          </p:cNvSpPr>
          <p:nvPr>
            <p:ph type="title"/>
          </p:nvPr>
        </p:nvSpPr>
        <p:spPr/>
        <p:txBody>
          <a:bodyPr/>
          <a:lstStyle/>
          <a:p>
            <a:r>
              <a:rPr lang="ja-JP" altLang="en-US"/>
              <a:t>それっぽい</a:t>
            </a:r>
            <a:r>
              <a:rPr lang="ja-JP" altLang="en-US">
                <a:solidFill>
                  <a:srgbClr val="1DA2F2"/>
                </a:solidFill>
              </a:rPr>
              <a:t>話し方</a:t>
            </a:r>
            <a:endParaRPr lang="en-US" altLang="ja-JP" b="1" dirty="0">
              <a:solidFill>
                <a:srgbClr val="1DA2F2"/>
              </a:solidFill>
            </a:endParaRPr>
          </a:p>
        </p:txBody>
      </p:sp>
      <p:sp>
        <p:nvSpPr>
          <p:cNvPr id="3" name="コンテンツ プレースホルダー 2">
            <a:extLst>
              <a:ext uri="{FF2B5EF4-FFF2-40B4-BE49-F238E27FC236}">
                <a16:creationId xmlns:a16="http://schemas.microsoft.com/office/drawing/2014/main" id="{5F9C5B53-97AF-E14B-A42D-5333478B098D}"/>
              </a:ext>
            </a:extLst>
          </p:cNvPr>
          <p:cNvSpPr>
            <a:spLocks noGrp="1"/>
          </p:cNvSpPr>
          <p:nvPr>
            <p:ph idx="1"/>
          </p:nvPr>
        </p:nvSpPr>
        <p:spPr/>
        <p:txBody>
          <a:bodyPr>
            <a:normAutofit/>
          </a:bodyPr>
          <a:lstStyle/>
          <a:p>
            <a:pPr marL="0" indent="0">
              <a:buNone/>
            </a:pPr>
            <a:r>
              <a:rPr lang="ja-JP" altLang="en-US" sz="3600" b="1"/>
              <a:t>記憶操作</a:t>
            </a:r>
            <a:endParaRPr lang="en-US" altLang="ja-JP" sz="3600" b="1" dirty="0"/>
          </a:p>
          <a:p>
            <a:r>
              <a:rPr lang="ja-JP" altLang="en-US" sz="6000"/>
              <a:t>キーワードによる</a:t>
            </a:r>
            <a:endParaRPr lang="en-US" altLang="ja-JP" sz="6000" dirty="0"/>
          </a:p>
          <a:p>
            <a:pPr marL="0" indent="0">
              <a:buNone/>
            </a:pPr>
            <a:r>
              <a:rPr lang="en-US" altLang="ja-JP" sz="1100" dirty="0"/>
              <a:t> </a:t>
            </a:r>
            <a:endParaRPr lang="en-US" altLang="ja-JP" sz="3600" dirty="0"/>
          </a:p>
          <a:p>
            <a:pPr marL="0" indent="0">
              <a:buNone/>
            </a:pPr>
            <a:r>
              <a:rPr lang="ja-JP" altLang="en-US" sz="3600"/>
              <a:t>特定キーワードに複数回触れる</a:t>
            </a:r>
            <a:endParaRPr lang="en-US" altLang="ja-JP" sz="3600" dirty="0"/>
          </a:p>
          <a:p>
            <a:pPr marL="0" indent="0">
              <a:buNone/>
            </a:pPr>
            <a:r>
              <a:rPr lang="ja-JP" altLang="en-US" sz="3600"/>
              <a:t>→そのキーワードをトリガーに記憶を定着させる</a:t>
            </a:r>
            <a:endParaRPr lang="en-US" altLang="ja-JP" sz="3600" dirty="0"/>
          </a:p>
          <a:p>
            <a:pPr marL="0" indent="0">
              <a:buNone/>
            </a:pPr>
            <a:endParaRPr lang="en-US" altLang="ja-JP" sz="3600" dirty="0"/>
          </a:p>
          <a:p>
            <a:pPr marL="0" indent="0">
              <a:buNone/>
            </a:pPr>
            <a:r>
              <a:rPr lang="ja-JP" altLang="en-US" sz="3600"/>
              <a:t>たとえばこのプレゼンなら</a:t>
            </a:r>
            <a:r>
              <a:rPr lang="en-US" altLang="ja-JP" sz="3600" dirty="0"/>
              <a:t>”</a:t>
            </a:r>
            <a:r>
              <a:rPr lang="ja-JP" altLang="en-US" sz="3600">
                <a:solidFill>
                  <a:srgbClr val="1DA2F2"/>
                </a:solidFill>
                <a:latin typeface="Ro Nikkatsu Sei Kai Std L" panose="03000300000000000000" pitchFamily="66" charset="-128"/>
                <a:ea typeface="Ro Nikkatsu Sei Kai Std L" panose="03000300000000000000" pitchFamily="66" charset="-128"/>
              </a:rPr>
              <a:t>それっぽい</a:t>
            </a:r>
            <a:r>
              <a:rPr lang="en-US" altLang="ja-JP" sz="3600" dirty="0"/>
              <a:t>”</a:t>
            </a:r>
          </a:p>
        </p:txBody>
      </p:sp>
    </p:spTree>
    <p:extLst>
      <p:ext uri="{BB962C8B-B14F-4D97-AF65-F5344CB8AC3E}">
        <p14:creationId xmlns:p14="http://schemas.microsoft.com/office/powerpoint/2010/main" val="20762731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D39EA5-BA12-924F-A1AE-6C0A45FDDA75}"/>
              </a:ext>
            </a:extLst>
          </p:cNvPr>
          <p:cNvSpPr>
            <a:spLocks noGrp="1"/>
          </p:cNvSpPr>
          <p:nvPr>
            <p:ph type="title"/>
          </p:nvPr>
        </p:nvSpPr>
        <p:spPr/>
        <p:txBody>
          <a:bodyPr/>
          <a:lstStyle/>
          <a:p>
            <a:r>
              <a:rPr lang="ja-JP" altLang="en-US"/>
              <a:t>それっぽい</a:t>
            </a:r>
            <a:r>
              <a:rPr lang="ja-JP" altLang="en-US">
                <a:solidFill>
                  <a:srgbClr val="1DA2F2"/>
                </a:solidFill>
              </a:rPr>
              <a:t>話し方</a:t>
            </a:r>
            <a:endParaRPr lang="en-US" altLang="ja-JP" b="1" dirty="0">
              <a:solidFill>
                <a:srgbClr val="1DA2F2"/>
              </a:solidFill>
            </a:endParaRPr>
          </a:p>
        </p:txBody>
      </p:sp>
      <p:sp>
        <p:nvSpPr>
          <p:cNvPr id="3" name="コンテンツ プレースホルダー 2">
            <a:extLst>
              <a:ext uri="{FF2B5EF4-FFF2-40B4-BE49-F238E27FC236}">
                <a16:creationId xmlns:a16="http://schemas.microsoft.com/office/drawing/2014/main" id="{5F9C5B53-97AF-E14B-A42D-5333478B098D}"/>
              </a:ext>
            </a:extLst>
          </p:cNvPr>
          <p:cNvSpPr>
            <a:spLocks noGrp="1"/>
          </p:cNvSpPr>
          <p:nvPr>
            <p:ph idx="1"/>
          </p:nvPr>
        </p:nvSpPr>
        <p:spPr/>
        <p:txBody>
          <a:bodyPr>
            <a:noAutofit/>
          </a:bodyPr>
          <a:lstStyle/>
          <a:p>
            <a:pPr marL="0" indent="0">
              <a:buNone/>
            </a:pPr>
            <a:r>
              <a:rPr lang="ja-JP" altLang="en-US" sz="4800" b="1"/>
              <a:t>記憶操作</a:t>
            </a:r>
            <a:endParaRPr lang="en-US" altLang="ja-JP" sz="4800" b="1" dirty="0"/>
          </a:p>
          <a:p>
            <a:r>
              <a:rPr lang="ja-JP" altLang="en-US" sz="6000"/>
              <a:t>服装や身振りによる</a:t>
            </a:r>
            <a:endParaRPr lang="en-US" altLang="ja-JP" sz="6000" dirty="0"/>
          </a:p>
          <a:p>
            <a:pPr marL="0" indent="0">
              <a:buNone/>
            </a:pPr>
            <a:r>
              <a:rPr lang="en-US" altLang="ja-JP" sz="1100" dirty="0"/>
              <a:t> </a:t>
            </a:r>
            <a:endParaRPr lang="en-US" altLang="ja-JP" sz="6000" dirty="0"/>
          </a:p>
          <a:p>
            <a:pPr marL="0" indent="0">
              <a:buNone/>
            </a:pPr>
            <a:r>
              <a:rPr lang="ja-JP" altLang="en-US" sz="3600"/>
              <a:t>特定の服装、</a:t>
            </a:r>
            <a:r>
              <a:rPr lang="en-US" altLang="ja-JP" sz="3600" dirty="0"/>
              <a:t>(</a:t>
            </a:r>
            <a:r>
              <a:rPr lang="ja-JP" altLang="en-US" sz="3600"/>
              <a:t>ネクタイの柄や色</a:t>
            </a:r>
            <a:r>
              <a:rPr lang="en-US" altLang="ja-JP" sz="3600" dirty="0"/>
              <a:t>)</a:t>
            </a:r>
            <a:r>
              <a:rPr lang="ja-JP" altLang="en-US" sz="3600"/>
              <a:t>や言い回し、</a:t>
            </a:r>
            <a:br>
              <a:rPr lang="en-US" altLang="ja-JP" sz="3600" dirty="0"/>
            </a:br>
            <a:r>
              <a:rPr lang="ja-JP" altLang="en-US" sz="3600"/>
              <a:t>身振りで記憶をトリガーさせる。</a:t>
            </a:r>
            <a:endParaRPr lang="en-US" altLang="ja-JP" sz="3600" dirty="0"/>
          </a:p>
          <a:p>
            <a:pPr marL="0" indent="0">
              <a:buNone/>
            </a:pPr>
            <a:endParaRPr lang="en-US" altLang="ja-JP" sz="3600" dirty="0"/>
          </a:p>
          <a:p>
            <a:pPr marL="0" indent="0">
              <a:buNone/>
            </a:pPr>
            <a:r>
              <a:rPr lang="ja-JP" altLang="en-US" sz="3600"/>
              <a:t>たとえば</a:t>
            </a:r>
            <a:r>
              <a:rPr lang="ja-JP" altLang="en-US" sz="3600" b="1">
                <a:solidFill>
                  <a:srgbClr val="1DA2F2"/>
                </a:solidFill>
              </a:rPr>
              <a:t>津山</a:t>
            </a:r>
            <a:r>
              <a:rPr lang="en-US" altLang="ja-JP" sz="3600" b="1" dirty="0">
                <a:solidFill>
                  <a:srgbClr val="1DA2F2"/>
                </a:solidFill>
              </a:rPr>
              <a:t>=</a:t>
            </a:r>
            <a:r>
              <a:rPr lang="ja-JP" altLang="en-US" sz="3600" b="1">
                <a:solidFill>
                  <a:srgbClr val="1DA2F2"/>
                </a:solidFill>
              </a:rPr>
              <a:t>スーツ</a:t>
            </a:r>
            <a:r>
              <a:rPr lang="ja-JP" altLang="en-US" sz="3600"/>
              <a:t>のブランディング</a:t>
            </a:r>
            <a:endParaRPr lang="en-US" altLang="ja-JP" sz="3600" dirty="0"/>
          </a:p>
        </p:txBody>
      </p:sp>
    </p:spTree>
    <p:extLst>
      <p:ext uri="{BB962C8B-B14F-4D97-AF65-F5344CB8AC3E}">
        <p14:creationId xmlns:p14="http://schemas.microsoft.com/office/powerpoint/2010/main" val="35069906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D39EA5-BA12-924F-A1AE-6C0A45FDDA75}"/>
              </a:ext>
            </a:extLst>
          </p:cNvPr>
          <p:cNvSpPr>
            <a:spLocks noGrp="1"/>
          </p:cNvSpPr>
          <p:nvPr>
            <p:ph type="title"/>
          </p:nvPr>
        </p:nvSpPr>
        <p:spPr/>
        <p:txBody>
          <a:bodyPr/>
          <a:lstStyle/>
          <a:p>
            <a:r>
              <a:rPr kumimoji="1" lang="ja-JP" altLang="en-US">
                <a:latin typeface="Ro Nikkatsu Sei Kai Std L" panose="03000300000000000000" pitchFamily="66" charset="-128"/>
                <a:ea typeface="Ro Nikkatsu Sei Kai Std L" panose="03000300000000000000" pitchFamily="66" charset="-128"/>
              </a:rPr>
              <a:t>それっぽい</a:t>
            </a:r>
            <a:r>
              <a:rPr kumimoji="1" lang="ja-JP" altLang="en-US"/>
              <a:t>プレゼンをするには</a:t>
            </a:r>
          </a:p>
        </p:txBody>
      </p:sp>
      <p:sp>
        <p:nvSpPr>
          <p:cNvPr id="3" name="コンテンツ プレースホルダー 2">
            <a:extLst>
              <a:ext uri="{FF2B5EF4-FFF2-40B4-BE49-F238E27FC236}">
                <a16:creationId xmlns:a16="http://schemas.microsoft.com/office/drawing/2014/main" id="{5F9C5B53-97AF-E14B-A42D-5333478B098D}"/>
              </a:ext>
            </a:extLst>
          </p:cNvPr>
          <p:cNvSpPr>
            <a:spLocks noGrp="1"/>
          </p:cNvSpPr>
          <p:nvPr>
            <p:ph idx="1"/>
          </p:nvPr>
        </p:nvSpPr>
        <p:spPr/>
        <p:txBody>
          <a:bodyPr>
            <a:normAutofit/>
          </a:bodyPr>
          <a:lstStyle/>
          <a:p>
            <a:r>
              <a:rPr lang="ja-JP" altLang="en-US" sz="4400">
                <a:latin typeface="Ro Nikkatsu Sei Kai Std L" panose="03000300000000000000" pitchFamily="66" charset="-128"/>
                <a:ea typeface="Ro Nikkatsu Sei Kai Std L" panose="03000300000000000000" pitchFamily="66" charset="-128"/>
              </a:rPr>
              <a:t>それっぽい</a:t>
            </a:r>
            <a:r>
              <a:rPr lang="ja-JP" altLang="en-US" sz="4400" b="1">
                <a:solidFill>
                  <a:srgbClr val="1DA2F2"/>
                </a:solidFill>
              </a:rPr>
              <a:t>服装</a:t>
            </a:r>
            <a:r>
              <a:rPr lang="ja-JP" altLang="en-US" sz="4400"/>
              <a:t>と</a:t>
            </a:r>
            <a:r>
              <a:rPr lang="ja-JP" altLang="en-US" sz="4400" b="1">
                <a:solidFill>
                  <a:srgbClr val="1DA2F2"/>
                </a:solidFill>
              </a:rPr>
              <a:t>態度</a:t>
            </a:r>
            <a:endParaRPr lang="en-US" altLang="ja-JP" sz="4400" b="1" dirty="0">
              <a:solidFill>
                <a:srgbClr val="1DA2F2"/>
              </a:solidFill>
            </a:endParaRPr>
          </a:p>
          <a:p>
            <a:r>
              <a:rPr kumimoji="1" lang="ja-JP" altLang="en-US" sz="4400">
                <a:latin typeface="Ro Nikkatsu Sei Kai Std L" panose="03000300000000000000" pitchFamily="66" charset="-128"/>
                <a:ea typeface="Ro Nikkatsu Sei Kai Std L" panose="03000300000000000000" pitchFamily="66" charset="-128"/>
              </a:rPr>
              <a:t>それっぽい</a:t>
            </a:r>
            <a:r>
              <a:rPr kumimoji="1" lang="ja-JP" altLang="en-US" sz="4400" b="1">
                <a:solidFill>
                  <a:srgbClr val="1DA2F2"/>
                </a:solidFill>
              </a:rPr>
              <a:t>小道具</a:t>
            </a:r>
            <a:endParaRPr kumimoji="1" lang="en-US" altLang="ja-JP" sz="4400" b="1" dirty="0">
              <a:solidFill>
                <a:srgbClr val="1DA2F2"/>
              </a:solidFill>
            </a:endParaRPr>
          </a:p>
          <a:p>
            <a:r>
              <a:rPr lang="ja-JP" altLang="en-US" sz="4400">
                <a:latin typeface="Ro Nikkatsu Sei Kai Std L" panose="03000300000000000000" pitchFamily="66" charset="-128"/>
                <a:ea typeface="Ro Nikkatsu Sei Kai Std L" panose="03000300000000000000" pitchFamily="66" charset="-128"/>
              </a:rPr>
              <a:t>それっぽい</a:t>
            </a:r>
            <a:r>
              <a:rPr lang="ja-JP" altLang="en-US" sz="4400" b="1">
                <a:solidFill>
                  <a:srgbClr val="1DA2F2"/>
                </a:solidFill>
              </a:rPr>
              <a:t>資料</a:t>
            </a:r>
            <a:endParaRPr lang="en-US" altLang="ja-JP" sz="4400" b="1" dirty="0">
              <a:solidFill>
                <a:srgbClr val="1DA2F2"/>
              </a:solidFill>
            </a:endParaRPr>
          </a:p>
          <a:p>
            <a:r>
              <a:rPr kumimoji="1" lang="ja-JP" altLang="en-US" sz="4400">
                <a:latin typeface="Ro Nikkatsu Sei Kai Std L" panose="03000300000000000000" pitchFamily="66" charset="-128"/>
                <a:ea typeface="Ro Nikkatsu Sei Kai Std L" panose="03000300000000000000" pitchFamily="66" charset="-128"/>
              </a:rPr>
              <a:t>それっぽい</a:t>
            </a:r>
            <a:r>
              <a:rPr kumimoji="1" lang="ja-JP" altLang="en-US" sz="4400" b="1">
                <a:solidFill>
                  <a:srgbClr val="1DA2F2"/>
                </a:solidFill>
              </a:rPr>
              <a:t>話し方</a:t>
            </a:r>
            <a:endParaRPr kumimoji="1" lang="en-US" altLang="ja-JP" sz="4400" b="1" dirty="0">
              <a:solidFill>
                <a:srgbClr val="1DA2F2"/>
              </a:solidFill>
            </a:endParaRPr>
          </a:p>
          <a:p>
            <a:r>
              <a:rPr lang="ja-JP" altLang="en-US" sz="6600">
                <a:latin typeface="Ro Nikkatsu Sei Kai Std L" panose="03000300000000000000" pitchFamily="66" charset="-128"/>
                <a:ea typeface="Ro Nikkatsu Sei Kai Std L" panose="03000300000000000000" pitchFamily="66" charset="-128"/>
              </a:rPr>
              <a:t>それっぽい</a:t>
            </a:r>
            <a:r>
              <a:rPr lang="ja-JP" altLang="en-US" sz="6600" b="1">
                <a:solidFill>
                  <a:srgbClr val="1DA2F2"/>
                </a:solidFill>
              </a:rPr>
              <a:t>立ち振舞</a:t>
            </a:r>
            <a:endParaRPr kumimoji="1" lang="ja-JP" altLang="en-US" sz="6600" b="1">
              <a:solidFill>
                <a:srgbClr val="1DA2F2"/>
              </a:solidFill>
            </a:endParaRPr>
          </a:p>
        </p:txBody>
      </p:sp>
    </p:spTree>
    <p:extLst>
      <p:ext uri="{BB962C8B-B14F-4D97-AF65-F5344CB8AC3E}">
        <p14:creationId xmlns:p14="http://schemas.microsoft.com/office/powerpoint/2010/main" val="29349287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D39EA5-BA12-924F-A1AE-6C0A45FDDA75}"/>
              </a:ext>
            </a:extLst>
          </p:cNvPr>
          <p:cNvSpPr>
            <a:spLocks noGrp="1"/>
          </p:cNvSpPr>
          <p:nvPr>
            <p:ph type="title"/>
          </p:nvPr>
        </p:nvSpPr>
        <p:spPr/>
        <p:txBody>
          <a:bodyPr/>
          <a:lstStyle/>
          <a:p>
            <a:r>
              <a:rPr lang="ja-JP" altLang="en-US"/>
              <a:t>それっぽい</a:t>
            </a:r>
            <a:r>
              <a:rPr lang="ja-JP" altLang="en-US">
                <a:solidFill>
                  <a:srgbClr val="1DA2F2"/>
                </a:solidFill>
              </a:rPr>
              <a:t>立ち振舞</a:t>
            </a:r>
            <a:endParaRPr lang="en-US" altLang="ja-JP" b="1" dirty="0">
              <a:solidFill>
                <a:srgbClr val="1DA2F2"/>
              </a:solidFill>
            </a:endParaRPr>
          </a:p>
        </p:txBody>
      </p:sp>
      <p:sp>
        <p:nvSpPr>
          <p:cNvPr id="3" name="コンテンツ プレースホルダー 2">
            <a:extLst>
              <a:ext uri="{FF2B5EF4-FFF2-40B4-BE49-F238E27FC236}">
                <a16:creationId xmlns:a16="http://schemas.microsoft.com/office/drawing/2014/main" id="{5F9C5B53-97AF-E14B-A42D-5333478B098D}"/>
              </a:ext>
            </a:extLst>
          </p:cNvPr>
          <p:cNvSpPr>
            <a:spLocks noGrp="1"/>
          </p:cNvSpPr>
          <p:nvPr>
            <p:ph idx="1"/>
          </p:nvPr>
        </p:nvSpPr>
        <p:spPr/>
        <p:txBody>
          <a:bodyPr>
            <a:normAutofit/>
          </a:bodyPr>
          <a:lstStyle/>
          <a:p>
            <a:pPr marL="0" indent="0">
              <a:buNone/>
            </a:pPr>
            <a:r>
              <a:rPr kumimoji="1" lang="ja-JP" altLang="en-US" sz="6000" b="1"/>
              <a:t>姿勢</a:t>
            </a:r>
            <a:endParaRPr kumimoji="1" lang="en-US" altLang="ja-JP" sz="6000" b="1" dirty="0"/>
          </a:p>
          <a:p>
            <a:r>
              <a:rPr lang="ja-JP" altLang="en-US" sz="6000"/>
              <a:t>聴衆は</a:t>
            </a:r>
            <a:r>
              <a:rPr lang="en-US" altLang="ja-JP" sz="6000" dirty="0"/>
              <a:t>PC</a:t>
            </a:r>
            <a:r>
              <a:rPr lang="ja-JP" altLang="en-US" sz="6000"/>
              <a:t>画面じゃない</a:t>
            </a:r>
            <a:endParaRPr lang="en-US" altLang="ja-JP" sz="6000" dirty="0"/>
          </a:p>
          <a:p>
            <a:r>
              <a:rPr lang="ja-JP" altLang="en-US" sz="6000"/>
              <a:t>聴衆はスクリーンじゃない</a:t>
            </a:r>
            <a:endParaRPr lang="en-US" altLang="ja-JP" sz="6000" dirty="0"/>
          </a:p>
          <a:p>
            <a:r>
              <a:rPr lang="ja-JP" altLang="en-US" sz="6000"/>
              <a:t>胸を張れ</a:t>
            </a:r>
            <a:endParaRPr lang="en-US" altLang="ja-JP" sz="6000" dirty="0"/>
          </a:p>
        </p:txBody>
      </p:sp>
    </p:spTree>
    <p:extLst>
      <p:ext uri="{BB962C8B-B14F-4D97-AF65-F5344CB8AC3E}">
        <p14:creationId xmlns:p14="http://schemas.microsoft.com/office/powerpoint/2010/main" val="6663361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D39EA5-BA12-924F-A1AE-6C0A45FDDA75}"/>
              </a:ext>
            </a:extLst>
          </p:cNvPr>
          <p:cNvSpPr>
            <a:spLocks noGrp="1"/>
          </p:cNvSpPr>
          <p:nvPr>
            <p:ph type="title"/>
          </p:nvPr>
        </p:nvSpPr>
        <p:spPr/>
        <p:txBody>
          <a:bodyPr/>
          <a:lstStyle/>
          <a:p>
            <a:r>
              <a:rPr lang="ja-JP" altLang="en-US"/>
              <a:t>それっぽい</a:t>
            </a:r>
            <a:r>
              <a:rPr lang="ja-JP" altLang="en-US">
                <a:solidFill>
                  <a:srgbClr val="1DA2F2"/>
                </a:solidFill>
              </a:rPr>
              <a:t>立ち振舞</a:t>
            </a:r>
            <a:endParaRPr lang="en-US" altLang="ja-JP" b="1" dirty="0">
              <a:solidFill>
                <a:srgbClr val="1DA2F2"/>
              </a:solidFill>
            </a:endParaRPr>
          </a:p>
        </p:txBody>
      </p:sp>
      <p:sp>
        <p:nvSpPr>
          <p:cNvPr id="3" name="コンテンツ プレースホルダー 2">
            <a:extLst>
              <a:ext uri="{FF2B5EF4-FFF2-40B4-BE49-F238E27FC236}">
                <a16:creationId xmlns:a16="http://schemas.microsoft.com/office/drawing/2014/main" id="{5F9C5B53-97AF-E14B-A42D-5333478B098D}"/>
              </a:ext>
            </a:extLst>
          </p:cNvPr>
          <p:cNvSpPr>
            <a:spLocks noGrp="1"/>
          </p:cNvSpPr>
          <p:nvPr>
            <p:ph idx="1"/>
          </p:nvPr>
        </p:nvSpPr>
        <p:spPr/>
        <p:txBody>
          <a:bodyPr>
            <a:normAutofit/>
          </a:bodyPr>
          <a:lstStyle/>
          <a:p>
            <a:pPr marL="0" indent="0">
              <a:buNone/>
            </a:pPr>
            <a:r>
              <a:rPr kumimoji="1" lang="ja-JP" altLang="en-US" sz="6000" b="1"/>
              <a:t>手を使え</a:t>
            </a:r>
            <a:endParaRPr kumimoji="1" lang="en-US" altLang="ja-JP" sz="6000" b="1" dirty="0"/>
          </a:p>
          <a:p>
            <a:r>
              <a:rPr lang="ja-JP" altLang="en-US" sz="6000"/>
              <a:t>スライド捲るだけが仕事？</a:t>
            </a:r>
            <a:endParaRPr lang="en-US" altLang="ja-JP" sz="6000" dirty="0"/>
          </a:p>
          <a:p>
            <a:r>
              <a:rPr lang="ja-JP" altLang="en-US" sz="6000"/>
              <a:t>大きく動かせ</a:t>
            </a:r>
            <a:endParaRPr lang="en-US" altLang="ja-JP" sz="6000" dirty="0"/>
          </a:p>
          <a:p>
            <a:r>
              <a:rPr lang="ja-JP" altLang="en-US" sz="6000"/>
              <a:t>手は飾り</a:t>
            </a:r>
            <a:endParaRPr lang="en-US" altLang="ja-JP" sz="6000" dirty="0"/>
          </a:p>
        </p:txBody>
      </p:sp>
    </p:spTree>
    <p:extLst>
      <p:ext uri="{BB962C8B-B14F-4D97-AF65-F5344CB8AC3E}">
        <p14:creationId xmlns:p14="http://schemas.microsoft.com/office/powerpoint/2010/main" val="17465067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D39EA5-BA12-924F-A1AE-6C0A45FDDA75}"/>
              </a:ext>
            </a:extLst>
          </p:cNvPr>
          <p:cNvSpPr>
            <a:spLocks noGrp="1"/>
          </p:cNvSpPr>
          <p:nvPr>
            <p:ph type="title"/>
          </p:nvPr>
        </p:nvSpPr>
        <p:spPr/>
        <p:txBody>
          <a:bodyPr/>
          <a:lstStyle/>
          <a:p>
            <a:r>
              <a:rPr kumimoji="1" lang="ja-JP" altLang="en-US">
                <a:latin typeface="Ro Nikkatsu Sei Kai Std L" panose="03000300000000000000" pitchFamily="66" charset="-128"/>
                <a:ea typeface="Ro Nikkatsu Sei Kai Std L" panose="03000300000000000000" pitchFamily="66" charset="-128"/>
              </a:rPr>
              <a:t>それっぽい</a:t>
            </a:r>
            <a:r>
              <a:rPr kumimoji="1" lang="ja-JP" altLang="en-US"/>
              <a:t>プレゼンをするには</a:t>
            </a:r>
          </a:p>
        </p:txBody>
      </p:sp>
      <p:sp>
        <p:nvSpPr>
          <p:cNvPr id="3" name="コンテンツ プレースホルダー 2">
            <a:extLst>
              <a:ext uri="{FF2B5EF4-FFF2-40B4-BE49-F238E27FC236}">
                <a16:creationId xmlns:a16="http://schemas.microsoft.com/office/drawing/2014/main" id="{5F9C5B53-97AF-E14B-A42D-5333478B098D}"/>
              </a:ext>
            </a:extLst>
          </p:cNvPr>
          <p:cNvSpPr>
            <a:spLocks noGrp="1"/>
          </p:cNvSpPr>
          <p:nvPr>
            <p:ph idx="1"/>
          </p:nvPr>
        </p:nvSpPr>
        <p:spPr/>
        <p:txBody>
          <a:bodyPr>
            <a:normAutofit/>
          </a:bodyPr>
          <a:lstStyle/>
          <a:p>
            <a:r>
              <a:rPr lang="ja-JP" altLang="en-US" sz="4400">
                <a:latin typeface="Ro Nikkatsu Sei Kai Std L" panose="03000300000000000000" pitchFamily="66" charset="-128"/>
                <a:ea typeface="Ro Nikkatsu Sei Kai Std L" panose="03000300000000000000" pitchFamily="66" charset="-128"/>
              </a:rPr>
              <a:t>それっぽい</a:t>
            </a:r>
            <a:r>
              <a:rPr lang="ja-JP" altLang="en-US" sz="5400" b="1">
                <a:solidFill>
                  <a:srgbClr val="1DA2F2"/>
                </a:solidFill>
              </a:rPr>
              <a:t>服装</a:t>
            </a:r>
            <a:r>
              <a:rPr lang="ja-JP" altLang="en-US" sz="4400"/>
              <a:t>と</a:t>
            </a:r>
            <a:r>
              <a:rPr lang="ja-JP" altLang="en-US" sz="5400" b="1">
                <a:solidFill>
                  <a:srgbClr val="1DA2F2"/>
                </a:solidFill>
              </a:rPr>
              <a:t>態度</a:t>
            </a:r>
            <a:endParaRPr lang="en-US" altLang="ja-JP" sz="4400" b="1" dirty="0">
              <a:solidFill>
                <a:srgbClr val="1DA2F2"/>
              </a:solidFill>
            </a:endParaRPr>
          </a:p>
          <a:p>
            <a:r>
              <a:rPr kumimoji="1" lang="ja-JP" altLang="en-US" sz="4400">
                <a:latin typeface="Ro Nikkatsu Sei Kai Std L" panose="03000300000000000000" pitchFamily="66" charset="-128"/>
                <a:ea typeface="Ro Nikkatsu Sei Kai Std L" panose="03000300000000000000" pitchFamily="66" charset="-128"/>
              </a:rPr>
              <a:t>それっぽい</a:t>
            </a:r>
            <a:r>
              <a:rPr kumimoji="1" lang="ja-JP" altLang="en-US" sz="5400" b="1">
                <a:solidFill>
                  <a:srgbClr val="1DA2F2"/>
                </a:solidFill>
              </a:rPr>
              <a:t>小道具</a:t>
            </a:r>
            <a:endParaRPr kumimoji="1" lang="en-US" altLang="ja-JP" sz="4400" b="1" dirty="0">
              <a:solidFill>
                <a:srgbClr val="1DA2F2"/>
              </a:solidFill>
            </a:endParaRPr>
          </a:p>
          <a:p>
            <a:r>
              <a:rPr lang="ja-JP" altLang="en-US" sz="4400">
                <a:latin typeface="Ro Nikkatsu Sei Kai Std L" panose="03000300000000000000" pitchFamily="66" charset="-128"/>
                <a:ea typeface="Ro Nikkatsu Sei Kai Std L" panose="03000300000000000000" pitchFamily="66" charset="-128"/>
              </a:rPr>
              <a:t>それっぽい</a:t>
            </a:r>
            <a:r>
              <a:rPr lang="ja-JP" altLang="en-US" sz="5400" b="1">
                <a:solidFill>
                  <a:srgbClr val="1DA2F2"/>
                </a:solidFill>
              </a:rPr>
              <a:t>資料</a:t>
            </a:r>
            <a:endParaRPr lang="en-US" altLang="ja-JP" sz="4400" b="1" dirty="0">
              <a:solidFill>
                <a:srgbClr val="1DA2F2"/>
              </a:solidFill>
            </a:endParaRPr>
          </a:p>
          <a:p>
            <a:r>
              <a:rPr kumimoji="1" lang="ja-JP" altLang="en-US" sz="4400">
                <a:latin typeface="Ro Nikkatsu Sei Kai Std L" panose="03000300000000000000" pitchFamily="66" charset="-128"/>
                <a:ea typeface="Ro Nikkatsu Sei Kai Std L" panose="03000300000000000000" pitchFamily="66" charset="-128"/>
              </a:rPr>
              <a:t>それっぽい</a:t>
            </a:r>
            <a:r>
              <a:rPr kumimoji="1" lang="ja-JP" altLang="en-US" sz="5400" b="1">
                <a:solidFill>
                  <a:srgbClr val="1DA2F2"/>
                </a:solidFill>
              </a:rPr>
              <a:t>話し方</a:t>
            </a:r>
            <a:endParaRPr kumimoji="1" lang="en-US" altLang="ja-JP" sz="4400" b="1" dirty="0">
              <a:solidFill>
                <a:srgbClr val="1DA2F2"/>
              </a:solidFill>
            </a:endParaRPr>
          </a:p>
          <a:p>
            <a:r>
              <a:rPr lang="ja-JP" altLang="en-US" sz="4400">
                <a:latin typeface="Ro Nikkatsu Sei Kai Std L" panose="03000300000000000000" pitchFamily="66" charset="-128"/>
                <a:ea typeface="Ro Nikkatsu Sei Kai Std L" panose="03000300000000000000" pitchFamily="66" charset="-128"/>
              </a:rPr>
              <a:t>それっぽい</a:t>
            </a:r>
            <a:r>
              <a:rPr lang="ja-JP" altLang="en-US" sz="5400" b="1">
                <a:solidFill>
                  <a:srgbClr val="1DA2F2"/>
                </a:solidFill>
              </a:rPr>
              <a:t>立ち振舞</a:t>
            </a:r>
            <a:endParaRPr kumimoji="1" lang="ja-JP" altLang="en-US" sz="4400" b="1">
              <a:solidFill>
                <a:srgbClr val="1DA2F2"/>
              </a:solidFill>
            </a:endParaRPr>
          </a:p>
        </p:txBody>
      </p:sp>
    </p:spTree>
    <p:extLst>
      <p:ext uri="{BB962C8B-B14F-4D97-AF65-F5344CB8AC3E}">
        <p14:creationId xmlns:p14="http://schemas.microsoft.com/office/powerpoint/2010/main" val="21877499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D39EA5-BA12-924F-A1AE-6C0A45FDDA75}"/>
              </a:ext>
            </a:extLst>
          </p:cNvPr>
          <p:cNvSpPr>
            <a:spLocks noGrp="1"/>
          </p:cNvSpPr>
          <p:nvPr>
            <p:ph type="title"/>
          </p:nvPr>
        </p:nvSpPr>
        <p:spPr/>
        <p:txBody>
          <a:bodyPr/>
          <a:lstStyle/>
          <a:p>
            <a:r>
              <a:rPr kumimoji="1" lang="ja-JP" altLang="en-US">
                <a:latin typeface="Ro Nikkatsu Sei Kai Std L" panose="03000300000000000000" pitchFamily="66" charset="-128"/>
                <a:ea typeface="Ro Nikkatsu Sei Kai Std L" panose="03000300000000000000" pitchFamily="66" charset="-128"/>
              </a:rPr>
              <a:t>それっぽい</a:t>
            </a:r>
            <a:r>
              <a:rPr kumimoji="1" lang="ja-JP" altLang="en-US"/>
              <a:t>プレゼンをするには</a:t>
            </a:r>
          </a:p>
        </p:txBody>
      </p:sp>
      <p:sp>
        <p:nvSpPr>
          <p:cNvPr id="5" name="コンテンツ プレースホルダー 2">
            <a:extLst>
              <a:ext uri="{FF2B5EF4-FFF2-40B4-BE49-F238E27FC236}">
                <a16:creationId xmlns:a16="http://schemas.microsoft.com/office/drawing/2014/main" id="{B402B60C-23B9-5B48-80C0-73D9170A68F7}"/>
              </a:ext>
            </a:extLst>
          </p:cNvPr>
          <p:cNvSpPr txBox="1">
            <a:spLocks/>
          </p:cNvSpPr>
          <p:nvPr/>
        </p:nvSpPr>
        <p:spPr>
          <a:xfrm>
            <a:off x="913110" y="1968855"/>
            <a:ext cx="12588949" cy="4351338"/>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ica" panose="020B0409020203020207" pitchFamily="49" charset="-128"/>
                <a:ea typeface="Cica" panose="020B0409020203020207" pitchFamily="49"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ica" panose="020B0409020203020207" pitchFamily="49" charset="-128"/>
                <a:ea typeface="Cica" panose="020B0409020203020207" pitchFamily="49"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ica" panose="020B0409020203020207" pitchFamily="49" charset="-128"/>
                <a:ea typeface="Cica" panose="020B0409020203020207" pitchFamily="49"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ica" panose="020B0409020203020207" pitchFamily="49" charset="-128"/>
                <a:ea typeface="Cica" panose="020B0409020203020207" pitchFamily="49"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ica" panose="020B0409020203020207" pitchFamily="49" charset="-128"/>
                <a:ea typeface="Cica" panose="020B0409020203020207" pitchFamily="49"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3800" b="1">
                <a:solidFill>
                  <a:schemeClr val="bg2"/>
                </a:solidFill>
                <a:latin typeface="Hiragino Mincho Pro W6" panose="02020300000000000000" pitchFamily="18" charset="-128"/>
                <a:ea typeface="Hiragino Mincho Pro W6" panose="02020300000000000000" pitchFamily="18" charset="-128"/>
              </a:rPr>
              <a:t>聴衆の意識を</a:t>
            </a:r>
            <a:br>
              <a:rPr lang="en-US" altLang="ja-JP" sz="13800" b="1" dirty="0">
                <a:solidFill>
                  <a:schemeClr val="bg2"/>
                </a:solidFill>
                <a:latin typeface="Hiragino Mincho Pro W6" panose="02020300000000000000" pitchFamily="18" charset="-128"/>
                <a:ea typeface="Hiragino Mincho Pro W6" panose="02020300000000000000" pitchFamily="18" charset="-128"/>
              </a:rPr>
            </a:br>
            <a:r>
              <a:rPr lang="ja-JP" altLang="en-US" sz="13800" b="1">
                <a:solidFill>
                  <a:schemeClr val="bg2"/>
                </a:solidFill>
                <a:latin typeface="Hiragino Mincho Pro W6" panose="02020300000000000000" pitchFamily="18" charset="-128"/>
                <a:ea typeface="Hiragino Mincho Pro W6" panose="02020300000000000000" pitchFamily="18" charset="-128"/>
              </a:rPr>
              <a:t>操作せよ</a:t>
            </a:r>
          </a:p>
        </p:txBody>
      </p:sp>
      <p:sp>
        <p:nvSpPr>
          <p:cNvPr id="3" name="コンテンツ プレースホルダー 2">
            <a:extLst>
              <a:ext uri="{FF2B5EF4-FFF2-40B4-BE49-F238E27FC236}">
                <a16:creationId xmlns:a16="http://schemas.microsoft.com/office/drawing/2014/main" id="{5F9C5B53-97AF-E14B-A42D-5333478B098D}"/>
              </a:ext>
            </a:extLst>
          </p:cNvPr>
          <p:cNvSpPr>
            <a:spLocks noGrp="1"/>
          </p:cNvSpPr>
          <p:nvPr>
            <p:ph idx="1"/>
          </p:nvPr>
        </p:nvSpPr>
        <p:spPr>
          <a:xfrm>
            <a:off x="838200" y="1893945"/>
            <a:ext cx="12588949" cy="4351338"/>
          </a:xfrm>
        </p:spPr>
        <p:txBody>
          <a:bodyPr anchor="ctr">
            <a:noAutofit/>
          </a:bodyPr>
          <a:lstStyle/>
          <a:p>
            <a:pPr marL="0" indent="0">
              <a:buNone/>
            </a:pPr>
            <a:r>
              <a:rPr kumimoji="1" lang="ja-JP" altLang="en-US" sz="13800" b="1">
                <a:solidFill>
                  <a:srgbClr val="1DA2F2"/>
                </a:solidFill>
                <a:latin typeface="Hiragino Mincho Pro W6" panose="02020300000000000000" pitchFamily="18" charset="-128"/>
                <a:ea typeface="Hiragino Mincho Pro W6" panose="02020300000000000000" pitchFamily="18" charset="-128"/>
              </a:rPr>
              <a:t>聴衆</a:t>
            </a:r>
            <a:r>
              <a:rPr lang="ja-JP" altLang="en-US" sz="13800" b="1">
                <a:solidFill>
                  <a:srgbClr val="1DA2F2"/>
                </a:solidFill>
                <a:latin typeface="Hiragino Mincho Pro W6" panose="02020300000000000000" pitchFamily="18" charset="-128"/>
                <a:ea typeface="Hiragino Mincho Pro W6" panose="02020300000000000000" pitchFamily="18" charset="-128"/>
              </a:rPr>
              <a:t>の意識を</a:t>
            </a:r>
            <a:br>
              <a:rPr kumimoji="1" lang="en-US" altLang="ja-JP" sz="13800" b="1" dirty="0">
                <a:solidFill>
                  <a:srgbClr val="1DA2F2"/>
                </a:solidFill>
                <a:latin typeface="Hiragino Mincho Pro W6" panose="02020300000000000000" pitchFamily="18" charset="-128"/>
                <a:ea typeface="Hiragino Mincho Pro W6" panose="02020300000000000000" pitchFamily="18" charset="-128"/>
              </a:rPr>
            </a:br>
            <a:r>
              <a:rPr kumimoji="1" lang="ja-JP" altLang="en-US" sz="13800" b="1">
                <a:solidFill>
                  <a:srgbClr val="1DA2F2"/>
                </a:solidFill>
                <a:latin typeface="Hiragino Mincho Pro W6" panose="02020300000000000000" pitchFamily="18" charset="-128"/>
                <a:ea typeface="Hiragino Mincho Pro W6" panose="02020300000000000000" pitchFamily="18" charset="-128"/>
              </a:rPr>
              <a:t>操作せよ</a:t>
            </a:r>
          </a:p>
        </p:txBody>
      </p:sp>
    </p:spTree>
    <p:extLst>
      <p:ext uri="{BB962C8B-B14F-4D97-AF65-F5344CB8AC3E}">
        <p14:creationId xmlns:p14="http://schemas.microsoft.com/office/powerpoint/2010/main" val="40371367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9BBBDB-FE3C-8140-B5B0-5B8BCB51CD70}"/>
              </a:ext>
            </a:extLst>
          </p:cNvPr>
          <p:cNvSpPr>
            <a:spLocks noGrp="1"/>
          </p:cNvSpPr>
          <p:nvPr>
            <p:ph type="title"/>
          </p:nvPr>
        </p:nvSpPr>
        <p:spPr/>
        <p:txBody>
          <a:bodyPr/>
          <a:lstStyle/>
          <a:p>
            <a:r>
              <a:rPr lang="ja-JP" altLang="en-US">
                <a:latin typeface="Ro Nikkatsu Sei Kai Std L" panose="03000300000000000000" pitchFamily="66" charset="-128"/>
                <a:ea typeface="Ro Nikkatsu Sei Kai Std L" panose="03000300000000000000" pitchFamily="66" charset="-128"/>
              </a:rPr>
              <a:t>それっぽい</a:t>
            </a:r>
            <a:r>
              <a:rPr lang="ja-JP" altLang="en-US"/>
              <a:t>プレゼンをするには</a:t>
            </a:r>
            <a:endParaRPr kumimoji="1" lang="ja-JP" altLang="en-US"/>
          </a:p>
        </p:txBody>
      </p:sp>
      <p:sp>
        <p:nvSpPr>
          <p:cNvPr id="3" name="コンテンツ プレースホルダー 2">
            <a:extLst>
              <a:ext uri="{FF2B5EF4-FFF2-40B4-BE49-F238E27FC236}">
                <a16:creationId xmlns:a16="http://schemas.microsoft.com/office/drawing/2014/main" id="{88373FBF-C180-B743-99E3-7B362A3D6740}"/>
              </a:ext>
            </a:extLst>
          </p:cNvPr>
          <p:cNvSpPr>
            <a:spLocks noGrp="1"/>
          </p:cNvSpPr>
          <p:nvPr>
            <p:ph idx="1"/>
          </p:nvPr>
        </p:nvSpPr>
        <p:spPr/>
        <p:txBody>
          <a:bodyPr>
            <a:normAutofit/>
          </a:bodyPr>
          <a:lstStyle/>
          <a:p>
            <a:pPr marL="0" indent="0">
              <a:buNone/>
            </a:pPr>
            <a:r>
              <a:rPr lang="en-US" altLang="ja-JP" sz="4400" dirty="0">
                <a:solidFill>
                  <a:schemeClr val="bg2">
                    <a:lumMod val="75000"/>
                  </a:schemeClr>
                </a:solidFill>
              </a:rPr>
              <a:t>Double-Click to edit</a:t>
            </a:r>
            <a:endParaRPr kumimoji="1" lang="ja-JP" altLang="en-US" sz="4400">
              <a:solidFill>
                <a:schemeClr val="bg2">
                  <a:lumMod val="75000"/>
                </a:schemeClr>
              </a:solidFill>
            </a:endParaRPr>
          </a:p>
        </p:txBody>
      </p:sp>
    </p:spTree>
    <p:extLst>
      <p:ext uri="{BB962C8B-B14F-4D97-AF65-F5344CB8AC3E}">
        <p14:creationId xmlns:p14="http://schemas.microsoft.com/office/powerpoint/2010/main" val="1612604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D39EA5-BA12-924F-A1AE-6C0A45FDDA75}"/>
              </a:ext>
            </a:extLst>
          </p:cNvPr>
          <p:cNvSpPr>
            <a:spLocks noGrp="1"/>
          </p:cNvSpPr>
          <p:nvPr>
            <p:ph type="title"/>
          </p:nvPr>
        </p:nvSpPr>
        <p:spPr/>
        <p:txBody>
          <a:bodyPr/>
          <a:lstStyle/>
          <a:p>
            <a:r>
              <a:rPr lang="ja-JP" altLang="en-US"/>
              <a:t>それっぽい</a:t>
            </a:r>
            <a:r>
              <a:rPr lang="ja-JP" altLang="en-US" b="1">
                <a:solidFill>
                  <a:srgbClr val="1DA2F2"/>
                </a:solidFill>
              </a:rPr>
              <a:t>服装</a:t>
            </a:r>
            <a:endParaRPr lang="en-US" altLang="ja-JP" b="1" dirty="0">
              <a:solidFill>
                <a:srgbClr val="1DA2F2"/>
              </a:solidFill>
            </a:endParaRPr>
          </a:p>
        </p:txBody>
      </p:sp>
      <p:sp>
        <p:nvSpPr>
          <p:cNvPr id="3" name="コンテンツ プレースホルダー 2">
            <a:extLst>
              <a:ext uri="{FF2B5EF4-FFF2-40B4-BE49-F238E27FC236}">
                <a16:creationId xmlns:a16="http://schemas.microsoft.com/office/drawing/2014/main" id="{5F9C5B53-97AF-E14B-A42D-5333478B098D}"/>
              </a:ext>
            </a:extLst>
          </p:cNvPr>
          <p:cNvSpPr>
            <a:spLocks noGrp="1"/>
          </p:cNvSpPr>
          <p:nvPr>
            <p:ph idx="1"/>
          </p:nvPr>
        </p:nvSpPr>
        <p:spPr>
          <a:xfrm>
            <a:off x="838200" y="2461056"/>
            <a:ext cx="19996976" cy="4351338"/>
          </a:xfrm>
        </p:spPr>
        <p:txBody>
          <a:bodyPr>
            <a:normAutofit/>
          </a:bodyPr>
          <a:lstStyle/>
          <a:p>
            <a:pPr marL="0" indent="0">
              <a:buNone/>
            </a:pPr>
            <a:r>
              <a:rPr kumimoji="1" lang="ja-JP" altLang="en-US" sz="9600" b="1">
                <a:latin typeface="HannariMincho" panose="02000600000000000000" pitchFamily="2" charset="-128"/>
                <a:ea typeface="HannariMincho" panose="02000600000000000000" pitchFamily="2" charset="-128"/>
              </a:rPr>
              <a:t>圧倒的</a:t>
            </a:r>
            <a:r>
              <a:rPr kumimoji="1" lang="ja-JP" altLang="en-US" sz="16600" b="1">
                <a:solidFill>
                  <a:srgbClr val="1DA2F2"/>
                </a:solidFill>
                <a:latin typeface="VDL-PenGentle B" panose="02020700000000000000" pitchFamily="18" charset="-128"/>
                <a:ea typeface="VDL-PenGentle B" panose="02020700000000000000" pitchFamily="18" charset="-128"/>
              </a:rPr>
              <a:t>スーツ</a:t>
            </a:r>
            <a:br>
              <a:rPr kumimoji="1" lang="en-US" altLang="ja-JP" sz="9600" b="1" dirty="0"/>
            </a:br>
            <a:endParaRPr kumimoji="1" lang="ja-JP" altLang="en-US" sz="9600"/>
          </a:p>
        </p:txBody>
      </p:sp>
      <p:sp>
        <p:nvSpPr>
          <p:cNvPr id="4" name="テキスト ボックス 3">
            <a:extLst>
              <a:ext uri="{FF2B5EF4-FFF2-40B4-BE49-F238E27FC236}">
                <a16:creationId xmlns:a16="http://schemas.microsoft.com/office/drawing/2014/main" id="{5650FBB3-C8EB-D044-A979-C7C7E976742D}"/>
              </a:ext>
            </a:extLst>
          </p:cNvPr>
          <p:cNvSpPr txBox="1"/>
          <p:nvPr/>
        </p:nvSpPr>
        <p:spPr>
          <a:xfrm>
            <a:off x="838200" y="2780143"/>
            <a:ext cx="2107019" cy="523220"/>
          </a:xfrm>
          <a:prstGeom prst="rect">
            <a:avLst/>
          </a:prstGeom>
          <a:noFill/>
        </p:spPr>
        <p:txBody>
          <a:bodyPr wrap="square" rtlCol="0">
            <a:spAutoFit/>
          </a:bodyPr>
          <a:lstStyle/>
          <a:p>
            <a:r>
              <a:rPr kumimoji="1" lang="ja-JP" altLang="en-US" sz="2800">
                <a:latin typeface="KokoroMinchoutai" panose="02000600000000000000" pitchFamily="2" charset="-128"/>
                <a:ea typeface="KokoroMinchoutai" panose="02000600000000000000" pitchFamily="2" charset="-128"/>
              </a:rPr>
              <a:t>当然だが</a:t>
            </a:r>
          </a:p>
        </p:txBody>
      </p:sp>
    </p:spTree>
    <p:extLst>
      <p:ext uri="{BB962C8B-B14F-4D97-AF65-F5344CB8AC3E}">
        <p14:creationId xmlns:p14="http://schemas.microsoft.com/office/powerpoint/2010/main" val="536454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D39EA5-BA12-924F-A1AE-6C0A45FDDA75}"/>
              </a:ext>
            </a:extLst>
          </p:cNvPr>
          <p:cNvSpPr>
            <a:spLocks noGrp="1"/>
          </p:cNvSpPr>
          <p:nvPr>
            <p:ph type="title"/>
          </p:nvPr>
        </p:nvSpPr>
        <p:spPr/>
        <p:txBody>
          <a:bodyPr/>
          <a:lstStyle/>
          <a:p>
            <a:r>
              <a:rPr lang="ja-JP" altLang="en-US"/>
              <a:t>それっぽい</a:t>
            </a:r>
            <a:r>
              <a:rPr lang="ja-JP" altLang="en-US" b="1">
                <a:solidFill>
                  <a:srgbClr val="1DA2F2"/>
                </a:solidFill>
              </a:rPr>
              <a:t>服装</a:t>
            </a:r>
            <a:endParaRPr lang="en-US" altLang="ja-JP" b="1" dirty="0">
              <a:solidFill>
                <a:srgbClr val="1DA2F2"/>
              </a:solidFill>
            </a:endParaRPr>
          </a:p>
        </p:txBody>
      </p:sp>
      <p:sp>
        <p:nvSpPr>
          <p:cNvPr id="3" name="コンテンツ プレースホルダー 2">
            <a:extLst>
              <a:ext uri="{FF2B5EF4-FFF2-40B4-BE49-F238E27FC236}">
                <a16:creationId xmlns:a16="http://schemas.microsoft.com/office/drawing/2014/main" id="{5F9C5B53-97AF-E14B-A42D-5333478B098D}"/>
              </a:ext>
            </a:extLst>
          </p:cNvPr>
          <p:cNvSpPr>
            <a:spLocks noGrp="1"/>
          </p:cNvSpPr>
          <p:nvPr>
            <p:ph idx="1"/>
          </p:nvPr>
        </p:nvSpPr>
        <p:spPr/>
        <p:txBody>
          <a:bodyPr>
            <a:normAutofit/>
          </a:bodyPr>
          <a:lstStyle/>
          <a:p>
            <a:r>
              <a:rPr kumimoji="1" lang="ja-JP" altLang="en-US" sz="4800" b="1"/>
              <a:t>当日の照明の種類</a:t>
            </a:r>
            <a:endParaRPr kumimoji="1" lang="en-US" altLang="ja-JP" sz="4800" b="1" dirty="0"/>
          </a:p>
          <a:p>
            <a:r>
              <a:rPr lang="ja-JP" altLang="en-US" sz="4800"/>
              <a:t>照明の配置</a:t>
            </a:r>
            <a:endParaRPr kumimoji="1" lang="en-US" altLang="ja-JP" sz="4800" dirty="0"/>
          </a:p>
          <a:p>
            <a:r>
              <a:rPr kumimoji="1" lang="ja-JP" altLang="en-US" sz="4800"/>
              <a:t>審査員の年代</a:t>
            </a:r>
            <a:endParaRPr kumimoji="1" lang="en-US" altLang="ja-JP" sz="4800" dirty="0"/>
          </a:p>
          <a:p>
            <a:endParaRPr lang="en-US" altLang="ja-JP" sz="4800" dirty="0"/>
          </a:p>
          <a:p>
            <a:pPr marL="0" indent="0">
              <a:buNone/>
            </a:pPr>
            <a:r>
              <a:rPr kumimoji="1" lang="ja-JP" altLang="en-US" sz="4800"/>
              <a:t>これらを考慮して色と柄を</a:t>
            </a:r>
            <a:r>
              <a:rPr kumimoji="1" lang="en-US" altLang="ja-JP" sz="4800" dirty="0"/>
              <a:t>…(</a:t>
            </a:r>
            <a:r>
              <a:rPr kumimoji="1" lang="ja-JP" altLang="en-US" sz="4800"/>
              <a:t>無理</a:t>
            </a:r>
            <a:r>
              <a:rPr kumimoji="1" lang="en-US" altLang="ja-JP" sz="4800" dirty="0"/>
              <a:t>)</a:t>
            </a:r>
            <a:endParaRPr kumimoji="1" lang="ja-JP" altLang="en-US" sz="4800"/>
          </a:p>
        </p:txBody>
      </p:sp>
    </p:spTree>
    <p:extLst>
      <p:ext uri="{BB962C8B-B14F-4D97-AF65-F5344CB8AC3E}">
        <p14:creationId xmlns:p14="http://schemas.microsoft.com/office/powerpoint/2010/main" val="2624894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D39EA5-BA12-924F-A1AE-6C0A45FDDA75}"/>
              </a:ext>
            </a:extLst>
          </p:cNvPr>
          <p:cNvSpPr>
            <a:spLocks noGrp="1"/>
          </p:cNvSpPr>
          <p:nvPr>
            <p:ph type="title"/>
          </p:nvPr>
        </p:nvSpPr>
        <p:spPr/>
        <p:txBody>
          <a:bodyPr/>
          <a:lstStyle/>
          <a:p>
            <a:r>
              <a:rPr lang="ja-JP" altLang="en-US"/>
              <a:t>それっぽい</a:t>
            </a:r>
            <a:r>
              <a:rPr lang="ja-JP" altLang="en-US" b="1">
                <a:solidFill>
                  <a:srgbClr val="1DA2F2"/>
                </a:solidFill>
              </a:rPr>
              <a:t>服装</a:t>
            </a:r>
            <a:endParaRPr lang="en-US" altLang="ja-JP" b="1" dirty="0">
              <a:solidFill>
                <a:srgbClr val="1DA2F2"/>
              </a:solidFill>
            </a:endParaRPr>
          </a:p>
        </p:txBody>
      </p:sp>
      <p:sp>
        <p:nvSpPr>
          <p:cNvPr id="3" name="コンテンツ プレースホルダー 2">
            <a:extLst>
              <a:ext uri="{FF2B5EF4-FFF2-40B4-BE49-F238E27FC236}">
                <a16:creationId xmlns:a16="http://schemas.microsoft.com/office/drawing/2014/main" id="{5F9C5B53-97AF-E14B-A42D-5333478B098D}"/>
              </a:ext>
            </a:extLst>
          </p:cNvPr>
          <p:cNvSpPr>
            <a:spLocks noGrp="1"/>
          </p:cNvSpPr>
          <p:nvPr>
            <p:ph idx="1"/>
          </p:nvPr>
        </p:nvSpPr>
        <p:spPr/>
        <p:txBody>
          <a:bodyPr>
            <a:normAutofit/>
          </a:bodyPr>
          <a:lstStyle/>
          <a:p>
            <a:r>
              <a:rPr kumimoji="1" lang="ja-JP" altLang="en-US" sz="4800"/>
              <a:t>当日の照明の種類</a:t>
            </a:r>
            <a:endParaRPr kumimoji="1" lang="en-US" altLang="ja-JP" sz="4800" dirty="0"/>
          </a:p>
          <a:p>
            <a:r>
              <a:rPr lang="ja-JP" altLang="en-US" sz="4800" b="1"/>
              <a:t>照明の配置</a:t>
            </a:r>
            <a:endParaRPr kumimoji="1" lang="en-US" altLang="ja-JP" sz="4800" b="1" dirty="0"/>
          </a:p>
          <a:p>
            <a:r>
              <a:rPr kumimoji="1" lang="ja-JP" altLang="en-US" sz="4800"/>
              <a:t>審査員の年代</a:t>
            </a:r>
            <a:endParaRPr kumimoji="1" lang="en-US" altLang="ja-JP" sz="4800" dirty="0"/>
          </a:p>
          <a:p>
            <a:endParaRPr lang="en-US" altLang="ja-JP" sz="4800" dirty="0"/>
          </a:p>
          <a:p>
            <a:pPr marL="0" indent="0">
              <a:buNone/>
            </a:pPr>
            <a:r>
              <a:rPr kumimoji="1" lang="ja-JP" altLang="en-US" sz="4800"/>
              <a:t>これらを考慮して色と柄を</a:t>
            </a:r>
            <a:r>
              <a:rPr kumimoji="1" lang="en-US" altLang="ja-JP" sz="4800" dirty="0"/>
              <a:t>…(</a:t>
            </a:r>
            <a:r>
              <a:rPr kumimoji="1" lang="ja-JP" altLang="en-US" sz="4800"/>
              <a:t>無理</a:t>
            </a:r>
            <a:r>
              <a:rPr kumimoji="1" lang="en-US" altLang="ja-JP" sz="4800" dirty="0"/>
              <a:t>)</a:t>
            </a:r>
            <a:endParaRPr kumimoji="1" lang="ja-JP" altLang="en-US" sz="4800"/>
          </a:p>
        </p:txBody>
      </p:sp>
    </p:spTree>
    <p:extLst>
      <p:ext uri="{BB962C8B-B14F-4D97-AF65-F5344CB8AC3E}">
        <p14:creationId xmlns:p14="http://schemas.microsoft.com/office/powerpoint/2010/main" val="1398862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D39EA5-BA12-924F-A1AE-6C0A45FDDA75}"/>
              </a:ext>
            </a:extLst>
          </p:cNvPr>
          <p:cNvSpPr>
            <a:spLocks noGrp="1"/>
          </p:cNvSpPr>
          <p:nvPr>
            <p:ph type="title"/>
          </p:nvPr>
        </p:nvSpPr>
        <p:spPr/>
        <p:txBody>
          <a:bodyPr/>
          <a:lstStyle/>
          <a:p>
            <a:r>
              <a:rPr lang="ja-JP" altLang="en-US"/>
              <a:t>それっぽい</a:t>
            </a:r>
            <a:r>
              <a:rPr lang="ja-JP" altLang="en-US" b="1">
                <a:solidFill>
                  <a:srgbClr val="1DA2F2"/>
                </a:solidFill>
              </a:rPr>
              <a:t>服装</a:t>
            </a:r>
            <a:endParaRPr lang="en-US" altLang="ja-JP" b="1" dirty="0">
              <a:solidFill>
                <a:srgbClr val="1DA2F2"/>
              </a:solidFill>
            </a:endParaRPr>
          </a:p>
        </p:txBody>
      </p:sp>
      <p:sp>
        <p:nvSpPr>
          <p:cNvPr id="3" name="コンテンツ プレースホルダー 2">
            <a:extLst>
              <a:ext uri="{FF2B5EF4-FFF2-40B4-BE49-F238E27FC236}">
                <a16:creationId xmlns:a16="http://schemas.microsoft.com/office/drawing/2014/main" id="{5F9C5B53-97AF-E14B-A42D-5333478B098D}"/>
              </a:ext>
            </a:extLst>
          </p:cNvPr>
          <p:cNvSpPr>
            <a:spLocks noGrp="1"/>
          </p:cNvSpPr>
          <p:nvPr>
            <p:ph idx="1"/>
          </p:nvPr>
        </p:nvSpPr>
        <p:spPr/>
        <p:txBody>
          <a:bodyPr>
            <a:normAutofit/>
          </a:bodyPr>
          <a:lstStyle/>
          <a:p>
            <a:r>
              <a:rPr kumimoji="1" lang="ja-JP" altLang="en-US" sz="4800"/>
              <a:t>当日の照明の種類</a:t>
            </a:r>
            <a:endParaRPr kumimoji="1" lang="en-US" altLang="ja-JP" sz="4800" dirty="0"/>
          </a:p>
          <a:p>
            <a:r>
              <a:rPr lang="ja-JP" altLang="en-US" sz="4800"/>
              <a:t>照明の配置</a:t>
            </a:r>
            <a:endParaRPr kumimoji="1" lang="en-US" altLang="ja-JP" sz="4800" dirty="0"/>
          </a:p>
          <a:p>
            <a:r>
              <a:rPr kumimoji="1" lang="ja-JP" altLang="en-US" sz="4800" b="1"/>
              <a:t>審査員の年代</a:t>
            </a:r>
            <a:endParaRPr kumimoji="1" lang="en-US" altLang="ja-JP" sz="4800" b="1" dirty="0"/>
          </a:p>
          <a:p>
            <a:endParaRPr lang="en-US" altLang="ja-JP" sz="4800" dirty="0"/>
          </a:p>
          <a:p>
            <a:pPr marL="0" indent="0">
              <a:buNone/>
            </a:pPr>
            <a:r>
              <a:rPr kumimoji="1" lang="ja-JP" altLang="en-US" sz="4800"/>
              <a:t>これらを考慮して色と柄を</a:t>
            </a:r>
            <a:r>
              <a:rPr kumimoji="1" lang="en-US" altLang="ja-JP" sz="4800" dirty="0"/>
              <a:t>…(</a:t>
            </a:r>
            <a:r>
              <a:rPr kumimoji="1" lang="ja-JP" altLang="en-US" sz="4800"/>
              <a:t>無理</a:t>
            </a:r>
            <a:r>
              <a:rPr kumimoji="1" lang="en-US" altLang="ja-JP" sz="4800" dirty="0"/>
              <a:t>)</a:t>
            </a:r>
            <a:endParaRPr kumimoji="1" lang="ja-JP" altLang="en-US" sz="4800"/>
          </a:p>
        </p:txBody>
      </p:sp>
    </p:spTree>
    <p:extLst>
      <p:ext uri="{BB962C8B-B14F-4D97-AF65-F5344CB8AC3E}">
        <p14:creationId xmlns:p14="http://schemas.microsoft.com/office/powerpoint/2010/main" val="2766504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D39EA5-BA12-924F-A1AE-6C0A45FDDA75}"/>
              </a:ext>
            </a:extLst>
          </p:cNvPr>
          <p:cNvSpPr>
            <a:spLocks noGrp="1"/>
          </p:cNvSpPr>
          <p:nvPr>
            <p:ph type="title"/>
          </p:nvPr>
        </p:nvSpPr>
        <p:spPr/>
        <p:txBody>
          <a:bodyPr/>
          <a:lstStyle/>
          <a:p>
            <a:r>
              <a:rPr lang="ja-JP" altLang="en-US"/>
              <a:t>それっぽい</a:t>
            </a:r>
            <a:r>
              <a:rPr lang="ja-JP" altLang="en-US" b="1">
                <a:solidFill>
                  <a:srgbClr val="1DA2F2"/>
                </a:solidFill>
              </a:rPr>
              <a:t>服装</a:t>
            </a:r>
            <a:endParaRPr lang="en-US" altLang="ja-JP" b="1" dirty="0">
              <a:solidFill>
                <a:srgbClr val="1DA2F2"/>
              </a:solidFill>
            </a:endParaRPr>
          </a:p>
        </p:txBody>
      </p:sp>
      <p:sp>
        <p:nvSpPr>
          <p:cNvPr id="3" name="コンテンツ プレースホルダー 2">
            <a:extLst>
              <a:ext uri="{FF2B5EF4-FFF2-40B4-BE49-F238E27FC236}">
                <a16:creationId xmlns:a16="http://schemas.microsoft.com/office/drawing/2014/main" id="{5F9C5B53-97AF-E14B-A42D-5333478B098D}"/>
              </a:ext>
            </a:extLst>
          </p:cNvPr>
          <p:cNvSpPr>
            <a:spLocks noGrp="1"/>
          </p:cNvSpPr>
          <p:nvPr>
            <p:ph idx="1"/>
          </p:nvPr>
        </p:nvSpPr>
        <p:spPr/>
        <p:txBody>
          <a:bodyPr>
            <a:normAutofit/>
          </a:bodyPr>
          <a:lstStyle/>
          <a:p>
            <a:pPr marL="0" indent="0">
              <a:buNone/>
            </a:pPr>
            <a:r>
              <a:rPr kumimoji="1" lang="ja-JP" altLang="en-US" sz="7200"/>
              <a:t>できることなら</a:t>
            </a:r>
            <a:br>
              <a:rPr kumimoji="1" lang="en-US" altLang="ja-JP" sz="7200" dirty="0"/>
            </a:br>
            <a:r>
              <a:rPr kumimoji="1" lang="ja-JP" altLang="en-US" sz="7200" b="1"/>
              <a:t>リクルートスーツ以外</a:t>
            </a:r>
            <a:r>
              <a:rPr kumimoji="1" lang="ja-JP" altLang="en-US" sz="7200"/>
              <a:t>の</a:t>
            </a:r>
            <a:br>
              <a:rPr kumimoji="1" lang="en-US" altLang="ja-JP" sz="7200" dirty="0"/>
            </a:br>
            <a:r>
              <a:rPr kumimoji="1" lang="ja-JP" altLang="en-US" sz="7200" b="1">
                <a:solidFill>
                  <a:srgbClr val="1DA2F2"/>
                </a:solidFill>
              </a:rPr>
              <a:t>登壇用の衣装</a:t>
            </a:r>
            <a:r>
              <a:rPr kumimoji="1" lang="ja-JP" altLang="en-US" sz="7200"/>
              <a:t>として</a:t>
            </a:r>
            <a:br>
              <a:rPr kumimoji="1" lang="en-US" altLang="ja-JP" sz="7200" dirty="0"/>
            </a:br>
            <a:r>
              <a:rPr kumimoji="1" lang="ja-JP" altLang="en-US" sz="7200"/>
              <a:t>スーツを一着仕立てよう</a:t>
            </a:r>
          </a:p>
        </p:txBody>
      </p:sp>
    </p:spTree>
    <p:extLst>
      <p:ext uri="{BB962C8B-B14F-4D97-AF65-F5344CB8AC3E}">
        <p14:creationId xmlns:p14="http://schemas.microsoft.com/office/powerpoint/2010/main" val="122887904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1252</TotalTime>
  <Words>684</Words>
  <Application>Microsoft Macintosh PowerPoint</Application>
  <PresentationFormat>ワイド画面</PresentationFormat>
  <Paragraphs>187</Paragraphs>
  <Slides>47</Slides>
  <Notes>3</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47</vt:i4>
      </vt:variant>
    </vt:vector>
  </HeadingPairs>
  <TitlesOfParts>
    <vt:vector size="58" baseType="lpstr">
      <vt:lpstr>Cica</vt:lpstr>
      <vt:lpstr>HannariMincho</vt:lpstr>
      <vt:lpstr>Hiragino Mincho Pro W6</vt:lpstr>
      <vt:lpstr>KokoroMinchoutai</vt:lpstr>
      <vt:lpstr>MS Gothic</vt:lpstr>
      <vt:lpstr>MS Mincho</vt:lpstr>
      <vt:lpstr>Ro Nikkatsu Sei Kai Std L</vt:lpstr>
      <vt:lpstr>VDL-PenGentle B</vt:lpstr>
      <vt:lpstr>游ゴシック</vt:lpstr>
      <vt:lpstr>Arial</vt:lpstr>
      <vt:lpstr>Office テーマ</vt:lpstr>
      <vt:lpstr>それっぽいプレゼンの仕方</vt:lpstr>
      <vt:lpstr>それっぽいプレゼンをするには</vt:lpstr>
      <vt:lpstr>それっぽいプレゼンをするには</vt:lpstr>
      <vt:lpstr>それっぽい服装</vt:lpstr>
      <vt:lpstr>それっぽい服装</vt:lpstr>
      <vt:lpstr>それっぽい服装</vt:lpstr>
      <vt:lpstr>それっぽい服装</vt:lpstr>
      <vt:lpstr>それっぽい服装</vt:lpstr>
      <vt:lpstr>それっぽい服装</vt:lpstr>
      <vt:lpstr>それっぽい服装</vt:lpstr>
      <vt:lpstr>それっぽい服装</vt:lpstr>
      <vt:lpstr>それっぽい態度</vt:lpstr>
      <vt:lpstr>それっぽい態度</vt:lpstr>
      <vt:lpstr>それっぽい態度</vt:lpstr>
      <vt:lpstr>それっぽいプレゼンをするには</vt:lpstr>
      <vt:lpstr>それっぽい小道具</vt:lpstr>
      <vt:lpstr>それっぽい小道具</vt:lpstr>
      <vt:lpstr>それっぽい小道具</vt:lpstr>
      <vt:lpstr>それっぽい小道具</vt:lpstr>
      <vt:lpstr>それっぽいプレゼンをするには</vt:lpstr>
      <vt:lpstr>それっぽい資料</vt:lpstr>
      <vt:lpstr>それっぽい資料</vt:lpstr>
      <vt:lpstr>それっぽい資料</vt:lpstr>
      <vt:lpstr>それっぽい資料</vt:lpstr>
      <vt:lpstr>それっぽい資料</vt:lpstr>
      <vt:lpstr>それっぽい資料</vt:lpstr>
      <vt:lpstr>それっぽい資料</vt:lpstr>
      <vt:lpstr>それっぽい資料</vt:lpstr>
      <vt:lpstr>それっぽい資料</vt:lpstr>
      <vt:lpstr>それっぽい資料</vt:lpstr>
      <vt:lpstr>それっぽい資料</vt:lpstr>
      <vt:lpstr>それっぽい資料</vt:lpstr>
      <vt:lpstr>それっぽい資料</vt:lpstr>
      <vt:lpstr>それっぽい資料</vt:lpstr>
      <vt:lpstr>それっぽい資料</vt:lpstr>
      <vt:lpstr>それっぽい資料</vt:lpstr>
      <vt:lpstr>それっぽい資料</vt:lpstr>
      <vt:lpstr>それっぽいプレゼンをするには</vt:lpstr>
      <vt:lpstr>それっぽい話し方</vt:lpstr>
      <vt:lpstr>それっぽい話し方</vt:lpstr>
      <vt:lpstr>それっぽい話し方</vt:lpstr>
      <vt:lpstr>それっぽいプレゼンをするには</vt:lpstr>
      <vt:lpstr>それっぽい立ち振舞</vt:lpstr>
      <vt:lpstr>それっぽい立ち振舞</vt:lpstr>
      <vt:lpstr>それっぽいプレゼンをするには</vt:lpstr>
      <vt:lpstr>それっぽいプレゼンをするには</vt:lpstr>
      <vt:lpstr>それっぽいプレゼンをするには</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それっぽいプレゼンの仕方</dc:title>
  <dc:creator>b-suedat@tsuyama.kosen-ac.jp</dc:creator>
  <cp:lastModifiedBy>b-suedat@tsuyama.kosen-ac.jp</cp:lastModifiedBy>
  <cp:revision>17</cp:revision>
  <dcterms:created xsi:type="dcterms:W3CDTF">2019-03-15T07:26:26Z</dcterms:created>
  <dcterms:modified xsi:type="dcterms:W3CDTF">2019-03-16T04:18:37Z</dcterms:modified>
</cp:coreProperties>
</file>